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7" r:id="rId3"/>
  </p:sldMasterIdLst>
  <p:notesMasterIdLst>
    <p:notesMasterId r:id="rId5"/>
  </p:notesMasterIdLst>
  <p:handoutMasterIdLst>
    <p:handoutMasterId r:id="rId23"/>
  </p:handoutMasterIdLst>
  <p:sldIdLst>
    <p:sldId id="408" r:id="rId4"/>
    <p:sldId id="375" r:id="rId6"/>
    <p:sldId id="357" r:id="rId7"/>
    <p:sldId id="360" r:id="rId8"/>
    <p:sldId id="393" r:id="rId9"/>
    <p:sldId id="395" r:id="rId10"/>
    <p:sldId id="396" r:id="rId11"/>
    <p:sldId id="397" r:id="rId12"/>
    <p:sldId id="378" r:id="rId13"/>
    <p:sldId id="379" r:id="rId14"/>
    <p:sldId id="380" r:id="rId15"/>
    <p:sldId id="381" r:id="rId16"/>
    <p:sldId id="366" r:id="rId17"/>
    <p:sldId id="367" r:id="rId18"/>
    <p:sldId id="389" r:id="rId19"/>
    <p:sldId id="390" r:id="rId20"/>
    <p:sldId id="391" r:id="rId21"/>
    <p:sldId id="374"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F4F4F4"/>
    <a:srgbClr val="F9F7F5"/>
    <a:srgbClr val="EEEDE9"/>
    <a:srgbClr val="F6F3F0"/>
    <a:srgbClr val="F1ECE6"/>
    <a:srgbClr val="E1E6E0"/>
    <a:srgbClr val="FFFFFF"/>
    <a:srgbClr val="7F8FA8"/>
    <a:srgbClr val="707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03" d="100"/>
          <a:sy n="103" d="100"/>
        </p:scale>
        <p:origin x="150"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330"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331"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1049332"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333"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32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1049325"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7F25A8C7-CC1A-4A08-9B4B-31F43B054C7F}" type="datetimeFigureOut">
              <a:rPr lang="zh-CN" altLang="en-US" smtClean="0"/>
            </a:fld>
            <a:endParaRPr lang="zh-CN" altLang="en-US"/>
          </a:p>
        </p:txBody>
      </p:sp>
      <p:sp>
        <p:nvSpPr>
          <p:cNvPr id="1049326"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327"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328"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1049329"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idx="2"/>
          </p:nvPr>
        </p:nvSpPr>
        <p:spPr/>
      </p:sp>
      <p:sp>
        <p:nvSpPr>
          <p:cNvPr id="104861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idx="2"/>
          </p:nvPr>
        </p:nvSpPr>
        <p:spPr/>
      </p:sp>
      <p:sp>
        <p:nvSpPr>
          <p:cNvPr id="104861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C3A315-C00B-4338-9756-B113D3866B4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C3A315-C00B-4338-9756-B113D3866B4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9" name="幻灯片图像占位符 1"/>
          <p:cNvSpPr>
            <a:spLocks noGrp="1" noRot="1" noChangeAspect="1"/>
          </p:cNvSpPr>
          <p:nvPr>
            <p:ph type="sldImg" idx="2"/>
          </p:nvPr>
        </p:nvSpPr>
        <p:spPr/>
      </p:sp>
      <p:sp>
        <p:nvSpPr>
          <p:cNvPr id="1048820"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4" name="幻灯片图像占位符 1"/>
          <p:cNvSpPr>
            <a:spLocks noGrp="1" noRot="1" noChangeAspect="1"/>
          </p:cNvSpPr>
          <p:nvPr>
            <p:ph type="sldImg"/>
          </p:nvPr>
        </p:nvSpPr>
        <p:spPr/>
      </p:sp>
      <p:sp>
        <p:nvSpPr>
          <p:cNvPr id="1049035" name="备注占位符 2"/>
          <p:cNvSpPr>
            <a:spLocks noGrp="1"/>
          </p:cNvSpPr>
          <p:nvPr>
            <p:ph type="body" idx="1"/>
          </p:nvPr>
        </p:nvSpPr>
        <p:spPr/>
        <p:txBody>
          <a:bodyPr/>
          <a:lstStyle/>
          <a:p>
            <a:endParaRPr lang="zh-CN" altLang="en-US"/>
          </a:p>
        </p:txBody>
      </p:sp>
      <p:sp>
        <p:nvSpPr>
          <p:cNvPr id="1049036" name="灯片编号占位符 3"/>
          <p:cNvSpPr>
            <a:spLocks noGrp="1"/>
          </p:cNvSpPr>
          <p:nvPr>
            <p:ph type="sldNum" sz="quarter" idx="10"/>
          </p:nvPr>
        </p:nvSpPr>
        <p:spPr/>
        <p:txBody>
          <a:bodyPr/>
          <a:lstStyle/>
          <a:p>
            <a:fld id="{894C93D3-E1AE-49CC-B2F6-51F1B690094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48" name="幻灯片图像占位符 1"/>
          <p:cNvSpPr>
            <a:spLocks noGrp="1" noRot="1" noChangeAspect="1"/>
          </p:cNvSpPr>
          <p:nvPr>
            <p:ph type="sldImg" idx="2"/>
          </p:nvPr>
        </p:nvSpPr>
        <p:spPr/>
      </p:sp>
      <p:sp>
        <p:nvSpPr>
          <p:cNvPr id="1049249"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idx="2"/>
          </p:nvPr>
        </p:nvSpPr>
        <p:spPr/>
      </p:sp>
      <p:sp>
        <p:nvSpPr>
          <p:cNvPr id="104861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idx="2"/>
          </p:nvPr>
        </p:nvSpPr>
        <p:spPr/>
      </p:sp>
      <p:sp>
        <p:nvSpPr>
          <p:cNvPr id="104861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10"/>
          </p:nvPr>
        </p:nvSpPr>
        <p:spPr/>
        <p:txBody>
          <a:bodyPr/>
          <a:lstStyle/>
          <a:p>
            <a:fld id="{894C93D3-E1AE-49CC-B2F6-51F1B690094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10"/>
          </p:nvPr>
        </p:nvSpPr>
        <p:spPr/>
        <p:txBody>
          <a:bodyPr/>
          <a:lstStyle/>
          <a:p>
            <a:fld id="{894C93D3-E1AE-49CC-B2F6-51F1B690094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10"/>
          </p:nvPr>
        </p:nvSpPr>
        <p:spPr/>
        <p:txBody>
          <a:bodyPr/>
          <a:lstStyle/>
          <a:p>
            <a:fld id="{894C93D3-E1AE-49CC-B2F6-51F1B690094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10"/>
          </p:nvPr>
        </p:nvSpPr>
        <p:spPr/>
        <p:txBody>
          <a:bodyPr/>
          <a:lstStyle/>
          <a:p>
            <a:fld id="{894C93D3-E1AE-49CC-B2F6-51F1B690094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10"/>
          </p:nvPr>
        </p:nvSpPr>
        <p:spPr/>
        <p:txBody>
          <a:bodyPr/>
          <a:lstStyle/>
          <a:p>
            <a:fld id="{894C93D3-E1AE-49CC-B2F6-51F1B690094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C3A315-C00B-4338-9756-B113D3866B4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269"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1049270"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049271"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1049272" name="页脚占位符 4"/>
          <p:cNvSpPr>
            <a:spLocks noGrp="1"/>
          </p:cNvSpPr>
          <p:nvPr>
            <p:ph type="ftr" sz="quarter" idx="11"/>
          </p:nvPr>
        </p:nvSpPr>
        <p:spPr/>
        <p:txBody>
          <a:bodyPr/>
          <a:lstStyle/>
          <a:p>
            <a:endParaRPr lang="zh-CN" altLang="en-US"/>
          </a:p>
        </p:txBody>
      </p:sp>
      <p:sp>
        <p:nvSpPr>
          <p:cNvPr id="1049273"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049307"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49308" name="页脚占位符 3"/>
          <p:cNvSpPr>
            <a:spLocks noGrp="1"/>
          </p:cNvSpPr>
          <p:nvPr>
            <p:ph type="ftr" sz="quarter" idx="11"/>
          </p:nvPr>
        </p:nvSpPr>
        <p:spPr/>
        <p:txBody>
          <a:bodyPr/>
          <a:lstStyle/>
          <a:p>
            <a:endParaRPr lang="zh-CN" altLang="en-US"/>
          </a:p>
        </p:txBody>
      </p:sp>
      <p:sp>
        <p:nvSpPr>
          <p:cNvPr id="1049309"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049310"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2097194" name="图片 2"/>
          <p:cNvPicPr>
            <a:picLocks noChangeAspect="1"/>
          </p:cNvPicPr>
          <p:nvPr userDrawn="1"/>
        </p:nvPicPr>
        <p:blipFill>
          <a:blip r:embed="rId2" cstate="print"/>
          <a:stretch>
            <a:fillRect/>
          </a:stretch>
        </p:blipFill>
        <p:spPr>
          <a:xfrm rot="1514436">
            <a:off x="6300718" y="-2601021"/>
            <a:ext cx="8977380" cy="5533714"/>
          </a:xfrm>
          <a:prstGeom prst="rect">
            <a:avLst/>
          </a:prstGeom>
        </p:spPr>
      </p:pic>
      <p:pic>
        <p:nvPicPr>
          <p:cNvPr id="2097195" name="图片 3"/>
          <p:cNvPicPr>
            <a:picLocks noChangeAspect="1"/>
          </p:cNvPicPr>
          <p:nvPr userDrawn="1"/>
        </p:nvPicPr>
        <p:blipFill>
          <a:blip r:embed="rId2" cstate="print"/>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049300"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49301"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104931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slow" advTm="500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49299"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Click="0" advTm="100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49268" name="Номер слайда"/>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仅标题">
    <p:bg>
      <p:bgPr>
        <a:solidFill>
          <a:srgbClr val="F0EEEF"/>
        </a:solidFill>
        <a:effectLst/>
      </p:bgPr>
    </p:bg>
    <p:spTree>
      <p:nvGrpSpPr>
        <p:cNvPr id="1" name=""/>
        <p:cNvGrpSpPr/>
        <p:nvPr/>
      </p:nvGrpSpPr>
      <p:grpSpPr>
        <a:xfrm>
          <a:off x="0" y="0"/>
          <a:ext cx="0" cy="0"/>
          <a:chOff x="0" y="0"/>
          <a:chExt cx="0" cy="0"/>
        </a:xfrm>
      </p:grpSpPr>
    </p:spTree>
  </p:cSld>
  <p:clrMapOvr>
    <a:masterClrMapping/>
  </p:clrMapOvr>
  <p:transition spd="slow" advTm="15000">
    <p:cover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30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104930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30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1049305" name="页脚占位符 4"/>
          <p:cNvSpPr>
            <a:spLocks noGrp="1"/>
          </p:cNvSpPr>
          <p:nvPr>
            <p:ph type="ftr" sz="quarter" idx="11"/>
          </p:nvPr>
        </p:nvSpPr>
        <p:spPr/>
        <p:txBody>
          <a:bodyPr/>
          <a:lstStyle/>
          <a:p>
            <a:endParaRPr lang="zh-CN" altLang="en-US" dirty="0"/>
          </a:p>
        </p:txBody>
      </p:sp>
      <p:sp>
        <p:nvSpPr>
          <p:cNvPr id="104930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仅标题">
    <p:bg>
      <p:bgPr>
        <a:solidFill>
          <a:srgbClr val="F0EEEF"/>
        </a:solidFill>
        <a:effectLst/>
      </p:bgPr>
    </p:bg>
    <p:spTree>
      <p:nvGrpSpPr>
        <p:cNvPr id="1" name=""/>
        <p:cNvGrpSpPr/>
        <p:nvPr/>
      </p:nvGrpSpPr>
      <p:grpSpPr>
        <a:xfrm>
          <a:off x="0" y="0"/>
          <a:ext cx="0" cy="0"/>
          <a:chOff x="0" y="0"/>
          <a:chExt cx="0" cy="0"/>
        </a:xfrm>
      </p:grpSpPr>
    </p:spTree>
  </p:cSld>
  <p:clrMapOvr>
    <a:masterClrMapping/>
  </p:clrMapOvr>
  <p:transition spd="slow" advTm="15000">
    <p:cover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rgbClr val="F0EEEF"/>
        </a:solidFill>
        <a:effectLst/>
      </p:bgPr>
    </p:bg>
    <p:spTree>
      <p:nvGrpSpPr>
        <p:cNvPr id="1" name=""/>
        <p:cNvGrpSpPr/>
        <p:nvPr/>
      </p:nvGrpSpPr>
      <p:grpSpPr>
        <a:xfrm>
          <a:off x="0" y="0"/>
          <a:ext cx="0" cy="0"/>
          <a:chOff x="0" y="0"/>
          <a:chExt cx="0" cy="0"/>
        </a:xfrm>
      </p:grpSpPr>
    </p:spTree>
  </p:cSld>
  <p:clrMapOvr>
    <a:masterClrMapping/>
  </p:clrMapOvr>
  <p:transition spd="slow" advTm="15000">
    <p:cover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F0EEEF"/>
        </a:solidFill>
        <a:effectLst/>
      </p:bgPr>
    </p:bg>
    <p:spTree>
      <p:nvGrpSpPr>
        <p:cNvPr id="1" name=""/>
        <p:cNvGrpSpPr/>
        <p:nvPr/>
      </p:nvGrpSpPr>
      <p:grpSpPr>
        <a:xfrm>
          <a:off x="0" y="0"/>
          <a:ext cx="0" cy="0"/>
          <a:chOff x="0" y="0"/>
          <a:chExt cx="0" cy="0"/>
        </a:xfrm>
      </p:grpSpPr>
    </p:spTree>
  </p:cSld>
  <p:clrMapOvr>
    <a:masterClrMapping/>
  </p:clrMapOvr>
  <p:transition spd="slow" advTm="15000">
    <p:cover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标题幻灯片">
    <p:bg>
      <p:bgPr>
        <a:solidFill>
          <a:srgbClr val="F0EEEF"/>
        </a:solidFill>
        <a:effectLst/>
      </p:bgPr>
    </p:bg>
    <p:spTree>
      <p:nvGrpSpPr>
        <p:cNvPr id="1" name=""/>
        <p:cNvGrpSpPr/>
        <p:nvPr/>
      </p:nvGrpSpPr>
      <p:grpSpPr>
        <a:xfrm>
          <a:off x="0" y="0"/>
          <a:ext cx="0" cy="0"/>
          <a:chOff x="0" y="0"/>
          <a:chExt cx="0" cy="0"/>
        </a:xfrm>
      </p:grpSpPr>
    </p:spTree>
  </p:cSld>
  <p:clrMapOvr>
    <a:masterClrMapping/>
  </p:clrMapOvr>
  <p:transition spd="slow" advTm="15000">
    <p:cover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0EEEF"/>
        </a:solidFill>
        <a:effectLst/>
      </p:bgPr>
    </p:bg>
    <p:spTree>
      <p:nvGrpSpPr>
        <p:cNvPr id="1" name=""/>
        <p:cNvGrpSpPr/>
        <p:nvPr/>
      </p:nvGrpSpPr>
      <p:grpSpPr>
        <a:xfrm>
          <a:off x="0" y="0"/>
          <a:ext cx="0" cy="0"/>
          <a:chOff x="0" y="0"/>
          <a:chExt cx="0" cy="0"/>
        </a:xfrm>
      </p:grpSpPr>
      <p:sp>
        <p:nvSpPr>
          <p:cNvPr id="1049250" name="Date Placeholder 1"/>
          <p:cNvSpPr>
            <a:spLocks noGrp="1"/>
          </p:cNvSpPr>
          <p:nvPr>
            <p:ph type="dt" sz="half" idx="10"/>
          </p:nvPr>
        </p:nvSpPr>
        <p:spPr>
          <a:xfrm>
            <a:off x="838200" y="6356350"/>
            <a:ext cx="2743200" cy="365125"/>
          </a:xfrm>
        </p:spPr>
        <p:txBody>
          <a:bodyPr/>
          <a:lstStyle/>
          <a:p>
            <a:fld id="{D69B6FBA-93C9-489C-B97A-A1464B06CAEC}" type="datetimeFigureOut">
              <a:rPr lang="zh-CN" altLang="en-US" smtClean="0"/>
            </a:fld>
            <a:endParaRPr lang="zh-CN" altLang="en-US"/>
          </a:p>
        </p:txBody>
      </p:sp>
      <p:sp>
        <p:nvSpPr>
          <p:cNvPr id="1049251" name="Footer Placeholder 2"/>
          <p:cNvSpPr>
            <a:spLocks noGrp="1"/>
          </p:cNvSpPr>
          <p:nvPr>
            <p:ph type="ftr" sz="quarter" idx="11"/>
          </p:nvPr>
        </p:nvSpPr>
        <p:spPr>
          <a:xfrm>
            <a:off x="4038600" y="6356350"/>
            <a:ext cx="4114800" cy="365125"/>
          </a:xfrm>
        </p:spPr>
        <p:txBody>
          <a:bodyPr/>
          <a:lstStyle/>
          <a:p>
            <a:endParaRPr lang="zh-CN" altLang="en-US"/>
          </a:p>
        </p:txBody>
      </p:sp>
      <p:sp>
        <p:nvSpPr>
          <p:cNvPr id="1049252" name="Slide Number Placeholder 3"/>
          <p:cNvSpPr>
            <a:spLocks noGrp="1"/>
          </p:cNvSpPr>
          <p:nvPr>
            <p:ph type="sldNum" sz="quarter" idx="12"/>
          </p:nvPr>
        </p:nvSpPr>
        <p:spPr>
          <a:xfrm>
            <a:off x="8610600" y="6356350"/>
            <a:ext cx="2743200" cy="365125"/>
          </a:xfrm>
        </p:spPr>
        <p:txBody>
          <a:bodyPr/>
          <a:lstStyle/>
          <a:p>
            <a:fld id="{0FC10CF4-85E5-4A21-A25F-47720A09ADC6}" type="slidenum">
              <a:rPr lang="zh-CN" altLang="en-US" smtClean="0"/>
            </a:fld>
            <a:endParaRPr lang="zh-CN" altLang="en-US"/>
          </a:p>
        </p:txBody>
      </p:sp>
    </p:spTree>
  </p:cSld>
  <p:clrMapOvr>
    <a:masterClrMapping/>
  </p:clrMapOvr>
  <p:transition spd="slow" advTm="15000">
    <p:cover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advClick="0" advTm="0">
    <p:split orient="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p:cSld name="自定义版式">
    <p:spTree>
      <p:nvGrpSpPr>
        <p:cNvPr id="1" name=""/>
        <p:cNvGrpSpPr/>
        <p:nvPr/>
      </p:nvGrpSpPr>
      <p:grpSpPr>
        <a:xfrm>
          <a:off x="0" y="0"/>
          <a:ext cx="0" cy="0"/>
          <a:chOff x="0" y="0"/>
          <a:chExt cx="0" cy="0"/>
        </a:xfrm>
      </p:grpSpPr>
      <p:sp>
        <p:nvSpPr>
          <p:cNvPr id="1049253" name="标题 1"/>
          <p:cNvSpPr>
            <a:spLocks noGrp="1"/>
          </p:cNvSpPr>
          <p:nvPr>
            <p:ph type="title"/>
          </p:nvPr>
        </p:nvSpPr>
        <p:spPr>
          <a:xfrm>
            <a:off x="609600" y="275167"/>
            <a:ext cx="10972800" cy="1143000"/>
          </a:xfrm>
        </p:spPr>
        <p:txBody>
          <a:bodyPr/>
          <a:lstStyle/>
          <a:p>
            <a:r>
              <a:rPr lang="zh-CN" altLang="en-US" noProof="1"/>
              <a:t>单击此处编辑母版标题样式</a:t>
            </a:r>
            <a:endParaRPr lang="zh-CN" altLang="en-US" noProof="1"/>
          </a:p>
        </p:txBody>
      </p:sp>
      <p:sp>
        <p:nvSpPr>
          <p:cNvPr id="1049254" name="日期占位符 3"/>
          <p:cNvSpPr>
            <a:spLocks noGrp="1" noChangeArrowheads="1"/>
          </p:cNvSpPr>
          <p:nvPr>
            <p:ph type="dt" sz="half" idx="2"/>
          </p:nvPr>
        </p:nvSpPr>
        <p:spPr bwMode="auto">
          <a:xfrm>
            <a:off x="609600" y="6356351"/>
            <a:ext cx="2844800" cy="366184"/>
          </a:xfrm>
          <a:prstGeom prst="rect">
            <a:avLst/>
          </a:prstGeo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fld id="{6D39127F-6635-499E-867A-C68E6CFBA9A4}" type="datetime1">
              <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049255" name="页脚占位符 4"/>
          <p:cNvSpPr>
            <a:spLocks noGrp="1" noChangeArrowheads="1"/>
          </p:cNvSpPr>
          <p:nvPr>
            <p:ph type="ftr" sz="quarter" idx="3"/>
          </p:nvPr>
        </p:nvSpPr>
        <p:spPr bwMode="auto">
          <a:xfrm>
            <a:off x="4165600" y="6356351"/>
            <a:ext cx="3860800" cy="366184"/>
          </a:xfrm>
          <a:prstGeom prst="rect">
            <a:avLst/>
          </a:prstGeo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049256" name="灯片编号占位符 5"/>
          <p:cNvSpPr>
            <a:spLocks noGrp="1" noChangeArrowheads="1"/>
          </p:cNvSpPr>
          <p:nvPr>
            <p:ph type="sldNum" sz="quarter" idx="4"/>
          </p:nvPr>
        </p:nvSpPr>
        <p:spPr bwMode="auto">
          <a:xfrm>
            <a:off x="8737600" y="6356351"/>
            <a:ext cx="2844800" cy="366184"/>
          </a:xfrm>
          <a:prstGeom prst="rect">
            <a:avLst/>
          </a:prstGeom>
        </p:spPr>
        <p:txBody>
          <a:bodyPr vert="horz" wrap="square" lIns="91440" tIns="45720" rIns="91440" bIns="45720" numCol="1" anchor="ctr" anchorCtr="0" compatLnSpc="1"/>
          <a:lstStyle>
            <a:lvl1pPr>
              <a:defRPr>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10D4AF0A-2064-42D4-8961-EA46D070B136}" type="slidenum">
              <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ea"/>
            </a:endParaRPr>
          </a:p>
        </p:txBody>
      </p:sp>
    </p:spTree>
  </p:cSld>
  <p:clrMapOvr>
    <a:masterClrMapping/>
  </p:clrMapOvr>
  <p:transition spd="slow" advTm="15000">
    <p:cover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257" name="标题 1"/>
          <p:cNvSpPr>
            <a:spLocks noGrp="1"/>
          </p:cNvSpPr>
          <p:nvPr>
            <p:ph type="title"/>
          </p:nvPr>
        </p:nvSpPr>
        <p:spPr>
          <a:xfrm>
            <a:off x="838200" y="365125"/>
            <a:ext cx="10515600" cy="1325563"/>
          </a:xfrm>
        </p:spPr>
        <p:txBody>
          <a:bodyPr anchor="ctr" anchorCtr="0"/>
          <a:lstStyle/>
          <a:p>
            <a:r>
              <a:rPr lang="zh-CN" altLang="en-US" dirty="0"/>
              <a:t>单击此处编辑母版标题样式</a:t>
            </a:r>
            <a:endParaRPr lang="zh-CN" altLang="en-US" dirty="0"/>
          </a:p>
        </p:txBody>
      </p:sp>
      <p:sp>
        <p:nvSpPr>
          <p:cNvPr id="1049258" name="内容占位符 2"/>
          <p:cNvSpPr>
            <a:spLocks noGrp="1"/>
          </p:cNvSpPr>
          <p:nvPr>
            <p:ph idx="1"/>
          </p:nvPr>
        </p:nvSpPr>
        <p:spPr>
          <a:xfrm>
            <a:off x="838200" y="1825625"/>
            <a:ext cx="10515600" cy="4351338"/>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259"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dirty="0"/>
          </a:p>
        </p:txBody>
      </p:sp>
      <p:sp>
        <p:nvSpPr>
          <p:cNvPr id="1049260" name="页脚占位符 4"/>
          <p:cNvSpPr>
            <a:spLocks noGrp="1"/>
          </p:cNvSpPr>
          <p:nvPr>
            <p:ph type="ftr" sz="quarter" idx="11"/>
          </p:nvPr>
        </p:nvSpPr>
        <p:spPr>
          <a:xfrm>
            <a:off x="4038600" y="6356350"/>
            <a:ext cx="4114800" cy="365125"/>
          </a:xfrm>
        </p:spPr>
        <p:txBody>
          <a:bodyPr/>
          <a:lstStyle/>
          <a:p>
            <a:endParaRPr lang="zh-CN" altLang="en-US" dirty="0"/>
          </a:p>
        </p:txBody>
      </p:sp>
      <p:sp>
        <p:nvSpPr>
          <p:cNvPr id="1049261"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p:transition spd="slow" advTm="15000">
    <p:cover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advTm="300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1049284"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1049285" name="页脚占位符 2"/>
          <p:cNvSpPr>
            <a:spLocks noGrp="1"/>
          </p:cNvSpPr>
          <p:nvPr>
            <p:ph type="ftr" sz="quarter" idx="11"/>
          </p:nvPr>
        </p:nvSpPr>
        <p:spPr/>
        <p:txBody>
          <a:bodyPr/>
          <a:lstStyle/>
          <a:p>
            <a:endParaRPr lang="zh-CN" altLang="en-US"/>
          </a:p>
        </p:txBody>
      </p:sp>
      <p:sp>
        <p:nvSpPr>
          <p:cNvPr id="1049286"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1049287"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advClick="0" advTm="3000">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E7E8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15000">
    <p:cover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311"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1049312"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313"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314"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49315" name="页脚占位符 5"/>
          <p:cNvSpPr>
            <a:spLocks noGrp="1"/>
          </p:cNvSpPr>
          <p:nvPr>
            <p:ph type="ftr" sz="quarter" idx="11"/>
          </p:nvPr>
        </p:nvSpPr>
        <p:spPr/>
        <p:txBody>
          <a:bodyPr/>
          <a:lstStyle/>
          <a:p>
            <a:endParaRPr lang="zh-CN" altLang="en-US"/>
          </a:p>
        </p:txBody>
      </p:sp>
      <p:sp>
        <p:nvSpPr>
          <p:cNvPr id="1049316"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88"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1049289"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1049290"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291"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1049292"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293"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49294" name="页脚占位符 7"/>
          <p:cNvSpPr>
            <a:spLocks noGrp="1"/>
          </p:cNvSpPr>
          <p:nvPr>
            <p:ph type="ftr" sz="quarter" idx="11"/>
          </p:nvPr>
        </p:nvSpPr>
        <p:spPr/>
        <p:txBody>
          <a:bodyPr/>
          <a:lstStyle/>
          <a:p>
            <a:endParaRPr lang="zh-CN" altLang="en-US"/>
          </a:p>
        </p:txBody>
      </p:sp>
      <p:sp>
        <p:nvSpPr>
          <p:cNvPr id="1049295"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049274"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1049275"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1049276" name="页脚占位符 3"/>
          <p:cNvSpPr>
            <a:spLocks noGrp="1"/>
          </p:cNvSpPr>
          <p:nvPr>
            <p:ph type="ftr" sz="quarter" idx="11"/>
          </p:nvPr>
        </p:nvSpPr>
        <p:spPr/>
        <p:txBody>
          <a:bodyPr/>
          <a:lstStyle/>
          <a:p>
            <a:endParaRPr lang="zh-CN" altLang="en-US"/>
          </a:p>
        </p:txBody>
      </p:sp>
      <p:sp>
        <p:nvSpPr>
          <p:cNvPr id="1049277"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1049278"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296"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49297" name="页脚占位符 2"/>
          <p:cNvSpPr>
            <a:spLocks noGrp="1"/>
          </p:cNvSpPr>
          <p:nvPr>
            <p:ph type="ftr" sz="quarter" idx="11"/>
          </p:nvPr>
        </p:nvSpPr>
        <p:spPr/>
        <p:txBody>
          <a:bodyPr/>
          <a:lstStyle/>
          <a:p>
            <a:endParaRPr lang="zh-CN" altLang="en-US"/>
          </a:p>
        </p:txBody>
      </p:sp>
      <p:sp>
        <p:nvSpPr>
          <p:cNvPr id="1049298"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318"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1049319"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049320"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1049321"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1049322" name="页脚占位符 5"/>
          <p:cNvSpPr>
            <a:spLocks noGrp="1"/>
          </p:cNvSpPr>
          <p:nvPr>
            <p:ph type="ftr" sz="quarter" idx="11"/>
          </p:nvPr>
        </p:nvSpPr>
        <p:spPr/>
        <p:txBody>
          <a:bodyPr/>
          <a:lstStyle/>
          <a:p>
            <a:endParaRPr lang="zh-CN" altLang="en-US" dirty="0"/>
          </a:p>
        </p:txBody>
      </p:sp>
      <p:sp>
        <p:nvSpPr>
          <p:cNvPr id="1049323"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279"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1049280"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281"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49282" name="页脚占位符 4"/>
          <p:cNvSpPr>
            <a:spLocks noGrp="1"/>
          </p:cNvSpPr>
          <p:nvPr>
            <p:ph type="ftr" sz="quarter" idx="11"/>
          </p:nvPr>
        </p:nvSpPr>
        <p:spPr/>
        <p:txBody>
          <a:bodyPr/>
          <a:lstStyle/>
          <a:p>
            <a:endParaRPr lang="zh-CN" altLang="en-US"/>
          </a:p>
        </p:txBody>
      </p:sp>
      <p:sp>
        <p:nvSpPr>
          <p:cNvPr id="1049283"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3.xml"/><Relationship Id="rId20" Type="http://schemas.openxmlformats.org/officeDocument/2006/relationships/tags" Target="../tags/tag2.xml"/><Relationship Id="rId2" Type="http://schemas.openxmlformats.org/officeDocument/2006/relationships/slideLayout" Target="../slideLayouts/slideLayout2.xml"/><Relationship Id="rId19" Type="http://schemas.openxmlformats.org/officeDocument/2006/relationships/tags" Target="../tags/tag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4" Type="http://schemas.openxmlformats.org/officeDocument/2006/relationships/theme" Target="../theme/theme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49262"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1049263"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26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微软雅黑" panose="020B0503020204020204" charset="-122"/>
                <a:ea typeface="微软雅黑" panose="020B0503020204020204" charset="-122"/>
              </a:defRPr>
            </a:lvl1pPr>
          </a:lstStyle>
          <a:p>
            <a:fld id="{D997B5FA-0921-464F-AAE1-844C04324D75}" type="datetimeFigureOut">
              <a:rPr lang="zh-CN" altLang="en-US" smtClean="0"/>
            </a:fld>
            <a:endParaRPr lang="zh-CN" altLang="en-US" dirty="0"/>
          </a:p>
        </p:txBody>
      </p:sp>
      <p:sp>
        <p:nvSpPr>
          <p:cNvPr id="104926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微软雅黑" panose="020B0503020204020204" charset="-122"/>
                <a:ea typeface="微软雅黑" panose="020B0503020204020204" charset="-122"/>
              </a:defRPr>
            </a:lvl1pPr>
          </a:lstStyle>
          <a:p>
            <a:endParaRPr lang="zh-CN" altLang="en-US"/>
          </a:p>
        </p:txBody>
      </p:sp>
      <p:sp>
        <p:nvSpPr>
          <p:cNvPr id="104926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微软雅黑" panose="020B0503020204020204" charset="-122"/>
                <a:ea typeface="微软雅黑" panose="020B0503020204020204" charset="-122"/>
              </a:defRPr>
            </a:lvl1pPr>
          </a:lstStyle>
          <a:p>
            <a:fld id="{565CE74E-AB26-4998-AD42-012C4C1AD076}" type="slidenum">
              <a:rPr lang="zh-CN" altLang="en-US" smtClean="0"/>
            </a:fld>
            <a:endParaRPr lang="zh-CN" altLang="en-US"/>
          </a:p>
        </p:txBody>
      </p:sp>
      <p:sp>
        <p:nvSpPr>
          <p:cNvPr id="104926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ransition spd="slow" advTm="15000">
    <p:cover dir="d"/>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1.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image" Target="../media/image4.png"/><Relationship Id="rId13" Type="http://schemas.openxmlformats.org/officeDocument/2006/relationships/notesSlide" Target="../notesSlides/notesSlide13.xml"/><Relationship Id="rId12" Type="http://schemas.openxmlformats.org/officeDocument/2006/relationships/slideLayout" Target="../slideLayouts/slideLayout1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99" Type="http://schemas.openxmlformats.org/officeDocument/2006/relationships/tags" Target="../tags/tag136.xml"/><Relationship Id="rId98" Type="http://schemas.openxmlformats.org/officeDocument/2006/relationships/tags" Target="../tags/tag135.xml"/><Relationship Id="rId97" Type="http://schemas.openxmlformats.org/officeDocument/2006/relationships/tags" Target="../tags/tag134.xml"/><Relationship Id="rId96" Type="http://schemas.openxmlformats.org/officeDocument/2006/relationships/tags" Target="../tags/tag133.xml"/><Relationship Id="rId95" Type="http://schemas.openxmlformats.org/officeDocument/2006/relationships/tags" Target="../tags/tag132.xml"/><Relationship Id="rId94" Type="http://schemas.openxmlformats.org/officeDocument/2006/relationships/tags" Target="../tags/tag131.xml"/><Relationship Id="rId93" Type="http://schemas.openxmlformats.org/officeDocument/2006/relationships/tags" Target="../tags/tag130.xml"/><Relationship Id="rId92" Type="http://schemas.openxmlformats.org/officeDocument/2006/relationships/tags" Target="../tags/tag129.xml"/><Relationship Id="rId91" Type="http://schemas.openxmlformats.org/officeDocument/2006/relationships/tags" Target="../tags/tag128.xml"/><Relationship Id="rId90" Type="http://schemas.openxmlformats.org/officeDocument/2006/relationships/tags" Target="../tags/tag127.xml"/><Relationship Id="rId9" Type="http://schemas.openxmlformats.org/officeDocument/2006/relationships/tags" Target="../tags/tag47.xml"/><Relationship Id="rId89" Type="http://schemas.openxmlformats.org/officeDocument/2006/relationships/tags" Target="../tags/tag126.xml"/><Relationship Id="rId88" Type="http://schemas.openxmlformats.org/officeDocument/2006/relationships/tags" Target="../tags/tag125.xml"/><Relationship Id="rId87" Type="http://schemas.openxmlformats.org/officeDocument/2006/relationships/tags" Target="../tags/tag124.xml"/><Relationship Id="rId86" Type="http://schemas.openxmlformats.org/officeDocument/2006/relationships/tags" Target="../tags/tag123.xml"/><Relationship Id="rId85" Type="http://schemas.openxmlformats.org/officeDocument/2006/relationships/tags" Target="../tags/tag122.xml"/><Relationship Id="rId84" Type="http://schemas.openxmlformats.org/officeDocument/2006/relationships/tags" Target="../tags/tag121.xml"/><Relationship Id="rId83" Type="http://schemas.openxmlformats.org/officeDocument/2006/relationships/tags" Target="../tags/tag120.xml"/><Relationship Id="rId82" Type="http://schemas.openxmlformats.org/officeDocument/2006/relationships/tags" Target="../tags/tag119.xml"/><Relationship Id="rId81" Type="http://schemas.openxmlformats.org/officeDocument/2006/relationships/tags" Target="../tags/tag118.xml"/><Relationship Id="rId80" Type="http://schemas.openxmlformats.org/officeDocument/2006/relationships/tags" Target="../tags/tag117.xml"/><Relationship Id="rId8" Type="http://schemas.openxmlformats.org/officeDocument/2006/relationships/tags" Target="../tags/tag46.xml"/><Relationship Id="rId79" Type="http://schemas.openxmlformats.org/officeDocument/2006/relationships/tags" Target="../tags/tag116.xml"/><Relationship Id="rId78" Type="http://schemas.openxmlformats.org/officeDocument/2006/relationships/tags" Target="../tags/tag115.xml"/><Relationship Id="rId77" Type="http://schemas.openxmlformats.org/officeDocument/2006/relationships/tags" Target="../tags/tag114.xml"/><Relationship Id="rId76" Type="http://schemas.openxmlformats.org/officeDocument/2006/relationships/tags" Target="../tags/tag113.xml"/><Relationship Id="rId75" Type="http://schemas.openxmlformats.org/officeDocument/2006/relationships/tags" Target="../tags/tag112.xml"/><Relationship Id="rId74" Type="http://schemas.openxmlformats.org/officeDocument/2006/relationships/tags" Target="../tags/tag111.xml"/><Relationship Id="rId73" Type="http://schemas.openxmlformats.org/officeDocument/2006/relationships/tags" Target="../tags/tag110.xml"/><Relationship Id="rId72" Type="http://schemas.openxmlformats.org/officeDocument/2006/relationships/tags" Target="../tags/tag109.xml"/><Relationship Id="rId71" Type="http://schemas.openxmlformats.org/officeDocument/2006/relationships/tags" Target="../tags/tag108.xml"/><Relationship Id="rId70" Type="http://schemas.openxmlformats.org/officeDocument/2006/relationships/tags" Target="../tags/tag107.xml"/><Relationship Id="rId7" Type="http://schemas.openxmlformats.org/officeDocument/2006/relationships/tags" Target="../tags/tag45.xml"/><Relationship Id="rId69" Type="http://schemas.openxmlformats.org/officeDocument/2006/relationships/tags" Target="../tags/tag106.xml"/><Relationship Id="rId68" Type="http://schemas.openxmlformats.org/officeDocument/2006/relationships/tags" Target="../tags/tag105.xml"/><Relationship Id="rId67" Type="http://schemas.openxmlformats.org/officeDocument/2006/relationships/tags" Target="../tags/tag104.xml"/><Relationship Id="rId66" Type="http://schemas.openxmlformats.org/officeDocument/2006/relationships/tags" Target="../tags/tag103.xml"/><Relationship Id="rId65" Type="http://schemas.openxmlformats.org/officeDocument/2006/relationships/tags" Target="../tags/tag102.xml"/><Relationship Id="rId64" Type="http://schemas.openxmlformats.org/officeDocument/2006/relationships/tags" Target="../tags/tag101.xml"/><Relationship Id="rId63" Type="http://schemas.openxmlformats.org/officeDocument/2006/relationships/tags" Target="../tags/tag100.xml"/><Relationship Id="rId62" Type="http://schemas.openxmlformats.org/officeDocument/2006/relationships/tags" Target="../tags/tag99.xml"/><Relationship Id="rId61" Type="http://schemas.openxmlformats.org/officeDocument/2006/relationships/tags" Target="../tags/tag98.xml"/><Relationship Id="rId60" Type="http://schemas.openxmlformats.org/officeDocument/2006/relationships/tags" Target="../tags/tag97.xml"/><Relationship Id="rId6" Type="http://schemas.openxmlformats.org/officeDocument/2006/relationships/tags" Target="../tags/tag44.xml"/><Relationship Id="rId59" Type="http://schemas.openxmlformats.org/officeDocument/2006/relationships/tags" Target="../tags/tag96.xml"/><Relationship Id="rId58" Type="http://schemas.openxmlformats.org/officeDocument/2006/relationships/tags" Target="../tags/tag95.xml"/><Relationship Id="rId57" Type="http://schemas.openxmlformats.org/officeDocument/2006/relationships/tags" Target="../tags/tag94.xml"/><Relationship Id="rId56" Type="http://schemas.openxmlformats.org/officeDocument/2006/relationships/tags" Target="../tags/tag93.xml"/><Relationship Id="rId55" Type="http://schemas.openxmlformats.org/officeDocument/2006/relationships/tags" Target="../tags/tag92.xml"/><Relationship Id="rId54" Type="http://schemas.openxmlformats.org/officeDocument/2006/relationships/tags" Target="../tags/tag91.xml"/><Relationship Id="rId53" Type="http://schemas.openxmlformats.org/officeDocument/2006/relationships/tags" Target="../tags/tag90.xml"/><Relationship Id="rId52" Type="http://schemas.openxmlformats.org/officeDocument/2006/relationships/tags" Target="../tags/tag89.xml"/><Relationship Id="rId51" Type="http://schemas.openxmlformats.org/officeDocument/2006/relationships/tags" Target="../tags/tag88.xml"/><Relationship Id="rId50" Type="http://schemas.openxmlformats.org/officeDocument/2006/relationships/tags" Target="../tags/tag87.xml"/><Relationship Id="rId5" Type="http://schemas.openxmlformats.org/officeDocument/2006/relationships/tags" Target="../tags/tag43.xml"/><Relationship Id="rId49" Type="http://schemas.openxmlformats.org/officeDocument/2006/relationships/tags" Target="../tags/tag86.xml"/><Relationship Id="rId48" Type="http://schemas.openxmlformats.org/officeDocument/2006/relationships/tags" Target="../tags/tag85.xml"/><Relationship Id="rId47" Type="http://schemas.openxmlformats.org/officeDocument/2006/relationships/tags" Target="../tags/tag84.xml"/><Relationship Id="rId46" Type="http://schemas.openxmlformats.org/officeDocument/2006/relationships/tags" Target="../tags/tag83.xml"/><Relationship Id="rId45" Type="http://schemas.openxmlformats.org/officeDocument/2006/relationships/tags" Target="../tags/tag82.xml"/><Relationship Id="rId44" Type="http://schemas.openxmlformats.org/officeDocument/2006/relationships/tags" Target="../tags/tag81.xml"/><Relationship Id="rId43" Type="http://schemas.openxmlformats.org/officeDocument/2006/relationships/tags" Target="../tags/tag80.xml"/><Relationship Id="rId42" Type="http://schemas.openxmlformats.org/officeDocument/2006/relationships/tags" Target="../tags/tag79.xml"/><Relationship Id="rId411" Type="http://schemas.openxmlformats.org/officeDocument/2006/relationships/notesSlide" Target="../notesSlides/notesSlide14.xml"/><Relationship Id="rId410" Type="http://schemas.openxmlformats.org/officeDocument/2006/relationships/slideLayout" Target="../slideLayouts/slideLayout30.xml"/><Relationship Id="rId41" Type="http://schemas.openxmlformats.org/officeDocument/2006/relationships/tags" Target="../tags/tag78.xml"/><Relationship Id="rId409" Type="http://schemas.openxmlformats.org/officeDocument/2006/relationships/image" Target="../media/image14.png"/><Relationship Id="rId408" Type="http://schemas.openxmlformats.org/officeDocument/2006/relationships/tags" Target="../tags/tag445.xml"/><Relationship Id="rId407" Type="http://schemas.openxmlformats.org/officeDocument/2006/relationships/tags" Target="../tags/tag444.xml"/><Relationship Id="rId406" Type="http://schemas.openxmlformats.org/officeDocument/2006/relationships/tags" Target="../tags/tag443.xml"/><Relationship Id="rId405" Type="http://schemas.openxmlformats.org/officeDocument/2006/relationships/tags" Target="../tags/tag442.xml"/><Relationship Id="rId404" Type="http://schemas.openxmlformats.org/officeDocument/2006/relationships/tags" Target="../tags/tag441.xml"/><Relationship Id="rId403" Type="http://schemas.openxmlformats.org/officeDocument/2006/relationships/tags" Target="../tags/tag440.xml"/><Relationship Id="rId402" Type="http://schemas.openxmlformats.org/officeDocument/2006/relationships/tags" Target="../tags/tag439.xml"/><Relationship Id="rId401" Type="http://schemas.openxmlformats.org/officeDocument/2006/relationships/tags" Target="../tags/tag438.xml"/><Relationship Id="rId400" Type="http://schemas.openxmlformats.org/officeDocument/2006/relationships/tags" Target="../tags/tag437.xml"/><Relationship Id="rId40" Type="http://schemas.openxmlformats.org/officeDocument/2006/relationships/tags" Target="../tags/tag77.xml"/><Relationship Id="rId4" Type="http://schemas.openxmlformats.org/officeDocument/2006/relationships/tags" Target="../tags/tag42.xml"/><Relationship Id="rId399" Type="http://schemas.openxmlformats.org/officeDocument/2006/relationships/tags" Target="../tags/tag436.xml"/><Relationship Id="rId398" Type="http://schemas.openxmlformats.org/officeDocument/2006/relationships/tags" Target="../tags/tag435.xml"/><Relationship Id="rId397" Type="http://schemas.openxmlformats.org/officeDocument/2006/relationships/tags" Target="../tags/tag434.xml"/><Relationship Id="rId396" Type="http://schemas.openxmlformats.org/officeDocument/2006/relationships/tags" Target="../tags/tag433.xml"/><Relationship Id="rId395" Type="http://schemas.openxmlformats.org/officeDocument/2006/relationships/tags" Target="../tags/tag432.xml"/><Relationship Id="rId394" Type="http://schemas.openxmlformats.org/officeDocument/2006/relationships/tags" Target="../tags/tag431.xml"/><Relationship Id="rId393" Type="http://schemas.openxmlformats.org/officeDocument/2006/relationships/tags" Target="../tags/tag430.xml"/><Relationship Id="rId392" Type="http://schemas.openxmlformats.org/officeDocument/2006/relationships/tags" Target="../tags/tag429.xml"/><Relationship Id="rId391" Type="http://schemas.openxmlformats.org/officeDocument/2006/relationships/tags" Target="../tags/tag428.xml"/><Relationship Id="rId390" Type="http://schemas.openxmlformats.org/officeDocument/2006/relationships/tags" Target="../tags/tag427.xml"/><Relationship Id="rId39" Type="http://schemas.openxmlformats.org/officeDocument/2006/relationships/tags" Target="../tags/tag76.xml"/><Relationship Id="rId389" Type="http://schemas.openxmlformats.org/officeDocument/2006/relationships/tags" Target="../tags/tag426.xml"/><Relationship Id="rId388" Type="http://schemas.openxmlformats.org/officeDocument/2006/relationships/tags" Target="../tags/tag425.xml"/><Relationship Id="rId387" Type="http://schemas.openxmlformats.org/officeDocument/2006/relationships/tags" Target="../tags/tag424.xml"/><Relationship Id="rId386" Type="http://schemas.openxmlformats.org/officeDocument/2006/relationships/tags" Target="../tags/tag423.xml"/><Relationship Id="rId385" Type="http://schemas.openxmlformats.org/officeDocument/2006/relationships/tags" Target="../tags/tag422.xml"/><Relationship Id="rId384" Type="http://schemas.openxmlformats.org/officeDocument/2006/relationships/tags" Target="../tags/tag421.xml"/><Relationship Id="rId383" Type="http://schemas.openxmlformats.org/officeDocument/2006/relationships/tags" Target="../tags/tag420.xml"/><Relationship Id="rId382" Type="http://schemas.openxmlformats.org/officeDocument/2006/relationships/tags" Target="../tags/tag419.xml"/><Relationship Id="rId381" Type="http://schemas.openxmlformats.org/officeDocument/2006/relationships/tags" Target="../tags/tag418.xml"/><Relationship Id="rId380" Type="http://schemas.openxmlformats.org/officeDocument/2006/relationships/tags" Target="../tags/tag417.xml"/><Relationship Id="rId38" Type="http://schemas.openxmlformats.org/officeDocument/2006/relationships/tags" Target="../tags/tag75.xml"/><Relationship Id="rId379" Type="http://schemas.openxmlformats.org/officeDocument/2006/relationships/tags" Target="../tags/tag416.xml"/><Relationship Id="rId378" Type="http://schemas.openxmlformats.org/officeDocument/2006/relationships/tags" Target="../tags/tag415.xml"/><Relationship Id="rId377" Type="http://schemas.openxmlformats.org/officeDocument/2006/relationships/tags" Target="../tags/tag414.xml"/><Relationship Id="rId376" Type="http://schemas.openxmlformats.org/officeDocument/2006/relationships/tags" Target="../tags/tag413.xml"/><Relationship Id="rId375" Type="http://schemas.openxmlformats.org/officeDocument/2006/relationships/tags" Target="../tags/tag412.xml"/><Relationship Id="rId374" Type="http://schemas.openxmlformats.org/officeDocument/2006/relationships/tags" Target="../tags/tag411.xml"/><Relationship Id="rId373" Type="http://schemas.openxmlformats.org/officeDocument/2006/relationships/tags" Target="../tags/tag410.xml"/><Relationship Id="rId372" Type="http://schemas.openxmlformats.org/officeDocument/2006/relationships/tags" Target="../tags/tag409.xml"/><Relationship Id="rId371" Type="http://schemas.openxmlformats.org/officeDocument/2006/relationships/tags" Target="../tags/tag408.xml"/><Relationship Id="rId370" Type="http://schemas.openxmlformats.org/officeDocument/2006/relationships/tags" Target="../tags/tag407.xml"/><Relationship Id="rId37" Type="http://schemas.openxmlformats.org/officeDocument/2006/relationships/tags" Target="../tags/tag74.xml"/><Relationship Id="rId369" Type="http://schemas.openxmlformats.org/officeDocument/2006/relationships/tags" Target="../tags/tag406.xml"/><Relationship Id="rId368" Type="http://schemas.openxmlformats.org/officeDocument/2006/relationships/tags" Target="../tags/tag405.xml"/><Relationship Id="rId367" Type="http://schemas.openxmlformats.org/officeDocument/2006/relationships/tags" Target="../tags/tag404.xml"/><Relationship Id="rId366" Type="http://schemas.openxmlformats.org/officeDocument/2006/relationships/tags" Target="../tags/tag403.xml"/><Relationship Id="rId365" Type="http://schemas.openxmlformats.org/officeDocument/2006/relationships/tags" Target="../tags/tag402.xml"/><Relationship Id="rId364" Type="http://schemas.openxmlformats.org/officeDocument/2006/relationships/tags" Target="../tags/tag401.xml"/><Relationship Id="rId363" Type="http://schemas.openxmlformats.org/officeDocument/2006/relationships/tags" Target="../tags/tag400.xml"/><Relationship Id="rId362" Type="http://schemas.openxmlformats.org/officeDocument/2006/relationships/tags" Target="../tags/tag399.xml"/><Relationship Id="rId361" Type="http://schemas.openxmlformats.org/officeDocument/2006/relationships/tags" Target="../tags/tag398.xml"/><Relationship Id="rId360" Type="http://schemas.openxmlformats.org/officeDocument/2006/relationships/tags" Target="../tags/tag397.xml"/><Relationship Id="rId36" Type="http://schemas.openxmlformats.org/officeDocument/2006/relationships/tags" Target="../tags/tag73.xml"/><Relationship Id="rId359" Type="http://schemas.openxmlformats.org/officeDocument/2006/relationships/tags" Target="../tags/tag396.xml"/><Relationship Id="rId358" Type="http://schemas.openxmlformats.org/officeDocument/2006/relationships/tags" Target="../tags/tag395.xml"/><Relationship Id="rId357" Type="http://schemas.openxmlformats.org/officeDocument/2006/relationships/tags" Target="../tags/tag394.xml"/><Relationship Id="rId356" Type="http://schemas.openxmlformats.org/officeDocument/2006/relationships/tags" Target="../tags/tag393.xml"/><Relationship Id="rId355" Type="http://schemas.openxmlformats.org/officeDocument/2006/relationships/tags" Target="../tags/tag392.xml"/><Relationship Id="rId354" Type="http://schemas.openxmlformats.org/officeDocument/2006/relationships/tags" Target="../tags/tag391.xml"/><Relationship Id="rId353" Type="http://schemas.openxmlformats.org/officeDocument/2006/relationships/tags" Target="../tags/tag390.xml"/><Relationship Id="rId352" Type="http://schemas.openxmlformats.org/officeDocument/2006/relationships/tags" Target="../tags/tag389.xml"/><Relationship Id="rId351" Type="http://schemas.openxmlformats.org/officeDocument/2006/relationships/tags" Target="../tags/tag388.xml"/><Relationship Id="rId350" Type="http://schemas.openxmlformats.org/officeDocument/2006/relationships/tags" Target="../tags/tag387.xml"/><Relationship Id="rId35" Type="http://schemas.openxmlformats.org/officeDocument/2006/relationships/tags" Target="../tags/tag72.xml"/><Relationship Id="rId349" Type="http://schemas.openxmlformats.org/officeDocument/2006/relationships/tags" Target="../tags/tag386.xml"/><Relationship Id="rId348" Type="http://schemas.openxmlformats.org/officeDocument/2006/relationships/tags" Target="../tags/tag385.xml"/><Relationship Id="rId347" Type="http://schemas.openxmlformats.org/officeDocument/2006/relationships/tags" Target="../tags/tag384.xml"/><Relationship Id="rId346" Type="http://schemas.openxmlformats.org/officeDocument/2006/relationships/tags" Target="../tags/tag383.xml"/><Relationship Id="rId345" Type="http://schemas.openxmlformats.org/officeDocument/2006/relationships/tags" Target="../tags/tag382.xml"/><Relationship Id="rId344" Type="http://schemas.openxmlformats.org/officeDocument/2006/relationships/tags" Target="../tags/tag381.xml"/><Relationship Id="rId343" Type="http://schemas.openxmlformats.org/officeDocument/2006/relationships/tags" Target="../tags/tag380.xml"/><Relationship Id="rId342" Type="http://schemas.openxmlformats.org/officeDocument/2006/relationships/tags" Target="../tags/tag379.xml"/><Relationship Id="rId341" Type="http://schemas.openxmlformats.org/officeDocument/2006/relationships/tags" Target="../tags/tag378.xml"/><Relationship Id="rId340" Type="http://schemas.openxmlformats.org/officeDocument/2006/relationships/tags" Target="../tags/tag377.xml"/><Relationship Id="rId34" Type="http://schemas.openxmlformats.org/officeDocument/2006/relationships/tags" Target="../tags/tag71.xml"/><Relationship Id="rId339" Type="http://schemas.openxmlformats.org/officeDocument/2006/relationships/tags" Target="../tags/tag376.xml"/><Relationship Id="rId338" Type="http://schemas.openxmlformats.org/officeDocument/2006/relationships/tags" Target="../tags/tag375.xml"/><Relationship Id="rId337" Type="http://schemas.openxmlformats.org/officeDocument/2006/relationships/tags" Target="../tags/tag374.xml"/><Relationship Id="rId336" Type="http://schemas.openxmlformats.org/officeDocument/2006/relationships/tags" Target="../tags/tag373.xml"/><Relationship Id="rId335" Type="http://schemas.openxmlformats.org/officeDocument/2006/relationships/tags" Target="../tags/tag372.xml"/><Relationship Id="rId334" Type="http://schemas.openxmlformats.org/officeDocument/2006/relationships/tags" Target="../tags/tag371.xml"/><Relationship Id="rId333" Type="http://schemas.openxmlformats.org/officeDocument/2006/relationships/tags" Target="../tags/tag370.xml"/><Relationship Id="rId332" Type="http://schemas.openxmlformats.org/officeDocument/2006/relationships/tags" Target="../tags/tag369.xml"/><Relationship Id="rId331" Type="http://schemas.openxmlformats.org/officeDocument/2006/relationships/tags" Target="../tags/tag368.xml"/><Relationship Id="rId330" Type="http://schemas.openxmlformats.org/officeDocument/2006/relationships/tags" Target="../tags/tag367.xml"/><Relationship Id="rId33" Type="http://schemas.openxmlformats.org/officeDocument/2006/relationships/tags" Target="../tags/tag70.xml"/><Relationship Id="rId329" Type="http://schemas.openxmlformats.org/officeDocument/2006/relationships/tags" Target="../tags/tag366.xml"/><Relationship Id="rId328" Type="http://schemas.openxmlformats.org/officeDocument/2006/relationships/tags" Target="../tags/tag365.xml"/><Relationship Id="rId327" Type="http://schemas.openxmlformats.org/officeDocument/2006/relationships/tags" Target="../tags/tag364.xml"/><Relationship Id="rId326" Type="http://schemas.openxmlformats.org/officeDocument/2006/relationships/tags" Target="../tags/tag363.xml"/><Relationship Id="rId325" Type="http://schemas.openxmlformats.org/officeDocument/2006/relationships/tags" Target="../tags/tag362.xml"/><Relationship Id="rId324" Type="http://schemas.openxmlformats.org/officeDocument/2006/relationships/tags" Target="../tags/tag361.xml"/><Relationship Id="rId323" Type="http://schemas.openxmlformats.org/officeDocument/2006/relationships/tags" Target="../tags/tag360.xml"/><Relationship Id="rId322" Type="http://schemas.openxmlformats.org/officeDocument/2006/relationships/tags" Target="../tags/tag359.xml"/><Relationship Id="rId321" Type="http://schemas.openxmlformats.org/officeDocument/2006/relationships/tags" Target="../tags/tag358.xml"/><Relationship Id="rId320" Type="http://schemas.openxmlformats.org/officeDocument/2006/relationships/tags" Target="../tags/tag357.xml"/><Relationship Id="rId32" Type="http://schemas.openxmlformats.org/officeDocument/2006/relationships/tags" Target="../tags/tag69.xml"/><Relationship Id="rId319" Type="http://schemas.openxmlformats.org/officeDocument/2006/relationships/tags" Target="../tags/tag356.xml"/><Relationship Id="rId318" Type="http://schemas.openxmlformats.org/officeDocument/2006/relationships/tags" Target="../tags/tag355.xml"/><Relationship Id="rId317" Type="http://schemas.openxmlformats.org/officeDocument/2006/relationships/tags" Target="../tags/tag354.xml"/><Relationship Id="rId316" Type="http://schemas.openxmlformats.org/officeDocument/2006/relationships/tags" Target="../tags/tag353.xml"/><Relationship Id="rId315" Type="http://schemas.openxmlformats.org/officeDocument/2006/relationships/tags" Target="../tags/tag352.xml"/><Relationship Id="rId314" Type="http://schemas.openxmlformats.org/officeDocument/2006/relationships/tags" Target="../tags/tag351.xml"/><Relationship Id="rId313" Type="http://schemas.openxmlformats.org/officeDocument/2006/relationships/tags" Target="../tags/tag350.xml"/><Relationship Id="rId312" Type="http://schemas.openxmlformats.org/officeDocument/2006/relationships/tags" Target="../tags/tag349.xml"/><Relationship Id="rId311" Type="http://schemas.openxmlformats.org/officeDocument/2006/relationships/tags" Target="../tags/tag348.xml"/><Relationship Id="rId310" Type="http://schemas.openxmlformats.org/officeDocument/2006/relationships/tags" Target="../tags/tag347.xml"/><Relationship Id="rId31" Type="http://schemas.openxmlformats.org/officeDocument/2006/relationships/tags" Target="../tags/tag68.xml"/><Relationship Id="rId309" Type="http://schemas.openxmlformats.org/officeDocument/2006/relationships/tags" Target="../tags/tag346.xml"/><Relationship Id="rId308" Type="http://schemas.openxmlformats.org/officeDocument/2006/relationships/tags" Target="../tags/tag345.xml"/><Relationship Id="rId307" Type="http://schemas.openxmlformats.org/officeDocument/2006/relationships/tags" Target="../tags/tag344.xml"/><Relationship Id="rId306" Type="http://schemas.openxmlformats.org/officeDocument/2006/relationships/tags" Target="../tags/tag343.xml"/><Relationship Id="rId305" Type="http://schemas.openxmlformats.org/officeDocument/2006/relationships/tags" Target="../tags/tag342.xml"/><Relationship Id="rId304" Type="http://schemas.openxmlformats.org/officeDocument/2006/relationships/tags" Target="../tags/tag341.xml"/><Relationship Id="rId303" Type="http://schemas.openxmlformats.org/officeDocument/2006/relationships/tags" Target="../tags/tag340.xml"/><Relationship Id="rId302" Type="http://schemas.openxmlformats.org/officeDocument/2006/relationships/tags" Target="../tags/tag339.xml"/><Relationship Id="rId301" Type="http://schemas.openxmlformats.org/officeDocument/2006/relationships/tags" Target="../tags/tag338.xml"/><Relationship Id="rId300" Type="http://schemas.openxmlformats.org/officeDocument/2006/relationships/tags" Target="../tags/tag337.xml"/><Relationship Id="rId30" Type="http://schemas.openxmlformats.org/officeDocument/2006/relationships/tags" Target="../tags/tag67.xml"/><Relationship Id="rId3" Type="http://schemas.openxmlformats.org/officeDocument/2006/relationships/tags" Target="../tags/tag41.xml"/><Relationship Id="rId299" Type="http://schemas.openxmlformats.org/officeDocument/2006/relationships/tags" Target="../tags/tag336.xml"/><Relationship Id="rId298" Type="http://schemas.openxmlformats.org/officeDocument/2006/relationships/tags" Target="../tags/tag335.xml"/><Relationship Id="rId297" Type="http://schemas.openxmlformats.org/officeDocument/2006/relationships/tags" Target="../tags/tag334.xml"/><Relationship Id="rId296" Type="http://schemas.openxmlformats.org/officeDocument/2006/relationships/tags" Target="../tags/tag333.xml"/><Relationship Id="rId295" Type="http://schemas.openxmlformats.org/officeDocument/2006/relationships/tags" Target="../tags/tag332.xml"/><Relationship Id="rId294" Type="http://schemas.openxmlformats.org/officeDocument/2006/relationships/tags" Target="../tags/tag331.xml"/><Relationship Id="rId293" Type="http://schemas.openxmlformats.org/officeDocument/2006/relationships/tags" Target="../tags/tag330.xml"/><Relationship Id="rId292" Type="http://schemas.openxmlformats.org/officeDocument/2006/relationships/tags" Target="../tags/tag329.xml"/><Relationship Id="rId291" Type="http://schemas.openxmlformats.org/officeDocument/2006/relationships/tags" Target="../tags/tag328.xml"/><Relationship Id="rId290" Type="http://schemas.openxmlformats.org/officeDocument/2006/relationships/tags" Target="../tags/tag327.xml"/><Relationship Id="rId29" Type="http://schemas.openxmlformats.org/officeDocument/2006/relationships/tags" Target="../tags/tag66.xml"/><Relationship Id="rId289" Type="http://schemas.openxmlformats.org/officeDocument/2006/relationships/tags" Target="../tags/tag326.xml"/><Relationship Id="rId288" Type="http://schemas.openxmlformats.org/officeDocument/2006/relationships/tags" Target="../tags/tag325.xml"/><Relationship Id="rId287" Type="http://schemas.openxmlformats.org/officeDocument/2006/relationships/tags" Target="../tags/tag324.xml"/><Relationship Id="rId286" Type="http://schemas.openxmlformats.org/officeDocument/2006/relationships/tags" Target="../tags/tag323.xml"/><Relationship Id="rId285" Type="http://schemas.openxmlformats.org/officeDocument/2006/relationships/tags" Target="../tags/tag322.xml"/><Relationship Id="rId284" Type="http://schemas.openxmlformats.org/officeDocument/2006/relationships/tags" Target="../tags/tag321.xml"/><Relationship Id="rId283" Type="http://schemas.openxmlformats.org/officeDocument/2006/relationships/tags" Target="../tags/tag320.xml"/><Relationship Id="rId282" Type="http://schemas.openxmlformats.org/officeDocument/2006/relationships/tags" Target="../tags/tag319.xml"/><Relationship Id="rId281" Type="http://schemas.openxmlformats.org/officeDocument/2006/relationships/tags" Target="../tags/tag318.xml"/><Relationship Id="rId280" Type="http://schemas.openxmlformats.org/officeDocument/2006/relationships/tags" Target="../tags/tag317.xml"/><Relationship Id="rId28" Type="http://schemas.openxmlformats.org/officeDocument/2006/relationships/tags" Target="../tags/tag65.xml"/><Relationship Id="rId279" Type="http://schemas.openxmlformats.org/officeDocument/2006/relationships/tags" Target="../tags/tag316.xml"/><Relationship Id="rId278" Type="http://schemas.openxmlformats.org/officeDocument/2006/relationships/tags" Target="../tags/tag315.xml"/><Relationship Id="rId277" Type="http://schemas.openxmlformats.org/officeDocument/2006/relationships/tags" Target="../tags/tag314.xml"/><Relationship Id="rId276" Type="http://schemas.openxmlformats.org/officeDocument/2006/relationships/tags" Target="../tags/tag313.xml"/><Relationship Id="rId275" Type="http://schemas.openxmlformats.org/officeDocument/2006/relationships/tags" Target="../tags/tag312.xml"/><Relationship Id="rId274" Type="http://schemas.openxmlformats.org/officeDocument/2006/relationships/tags" Target="../tags/tag311.xml"/><Relationship Id="rId273" Type="http://schemas.openxmlformats.org/officeDocument/2006/relationships/tags" Target="../tags/tag310.xml"/><Relationship Id="rId272" Type="http://schemas.openxmlformats.org/officeDocument/2006/relationships/tags" Target="../tags/tag309.xml"/><Relationship Id="rId271" Type="http://schemas.openxmlformats.org/officeDocument/2006/relationships/tags" Target="../tags/tag308.xml"/><Relationship Id="rId270" Type="http://schemas.openxmlformats.org/officeDocument/2006/relationships/tags" Target="../tags/tag307.xml"/><Relationship Id="rId27" Type="http://schemas.openxmlformats.org/officeDocument/2006/relationships/tags" Target="../tags/tag64.xml"/><Relationship Id="rId269" Type="http://schemas.openxmlformats.org/officeDocument/2006/relationships/tags" Target="../tags/tag306.xml"/><Relationship Id="rId268" Type="http://schemas.openxmlformats.org/officeDocument/2006/relationships/tags" Target="../tags/tag305.xml"/><Relationship Id="rId267" Type="http://schemas.openxmlformats.org/officeDocument/2006/relationships/tags" Target="../tags/tag304.xml"/><Relationship Id="rId266" Type="http://schemas.openxmlformats.org/officeDocument/2006/relationships/tags" Target="../tags/tag303.xml"/><Relationship Id="rId265" Type="http://schemas.openxmlformats.org/officeDocument/2006/relationships/tags" Target="../tags/tag302.xml"/><Relationship Id="rId264" Type="http://schemas.openxmlformats.org/officeDocument/2006/relationships/tags" Target="../tags/tag301.xml"/><Relationship Id="rId263" Type="http://schemas.openxmlformats.org/officeDocument/2006/relationships/tags" Target="../tags/tag300.xml"/><Relationship Id="rId262" Type="http://schemas.openxmlformats.org/officeDocument/2006/relationships/tags" Target="../tags/tag299.xml"/><Relationship Id="rId261" Type="http://schemas.openxmlformats.org/officeDocument/2006/relationships/tags" Target="../tags/tag298.xml"/><Relationship Id="rId260" Type="http://schemas.openxmlformats.org/officeDocument/2006/relationships/tags" Target="../tags/tag297.xml"/><Relationship Id="rId26" Type="http://schemas.openxmlformats.org/officeDocument/2006/relationships/tags" Target="../tags/tag63.xml"/><Relationship Id="rId259" Type="http://schemas.openxmlformats.org/officeDocument/2006/relationships/tags" Target="../tags/tag296.xml"/><Relationship Id="rId258" Type="http://schemas.openxmlformats.org/officeDocument/2006/relationships/tags" Target="../tags/tag295.xml"/><Relationship Id="rId257" Type="http://schemas.openxmlformats.org/officeDocument/2006/relationships/tags" Target="../tags/tag294.xml"/><Relationship Id="rId256" Type="http://schemas.openxmlformats.org/officeDocument/2006/relationships/tags" Target="../tags/tag293.xml"/><Relationship Id="rId255" Type="http://schemas.openxmlformats.org/officeDocument/2006/relationships/tags" Target="../tags/tag292.xml"/><Relationship Id="rId254" Type="http://schemas.openxmlformats.org/officeDocument/2006/relationships/tags" Target="../tags/tag291.xml"/><Relationship Id="rId253" Type="http://schemas.openxmlformats.org/officeDocument/2006/relationships/tags" Target="../tags/tag290.xml"/><Relationship Id="rId252" Type="http://schemas.openxmlformats.org/officeDocument/2006/relationships/tags" Target="../tags/tag289.xml"/><Relationship Id="rId251" Type="http://schemas.openxmlformats.org/officeDocument/2006/relationships/tags" Target="../tags/tag288.xml"/><Relationship Id="rId250" Type="http://schemas.openxmlformats.org/officeDocument/2006/relationships/tags" Target="../tags/tag287.xml"/><Relationship Id="rId25" Type="http://schemas.openxmlformats.org/officeDocument/2006/relationships/tags" Target="../tags/tag62.xml"/><Relationship Id="rId249" Type="http://schemas.openxmlformats.org/officeDocument/2006/relationships/tags" Target="../tags/tag286.xml"/><Relationship Id="rId248" Type="http://schemas.openxmlformats.org/officeDocument/2006/relationships/tags" Target="../tags/tag285.xml"/><Relationship Id="rId247" Type="http://schemas.openxmlformats.org/officeDocument/2006/relationships/tags" Target="../tags/tag284.xml"/><Relationship Id="rId246" Type="http://schemas.openxmlformats.org/officeDocument/2006/relationships/tags" Target="../tags/tag283.xml"/><Relationship Id="rId245" Type="http://schemas.openxmlformats.org/officeDocument/2006/relationships/tags" Target="../tags/tag282.xml"/><Relationship Id="rId244" Type="http://schemas.openxmlformats.org/officeDocument/2006/relationships/tags" Target="../tags/tag281.xml"/><Relationship Id="rId243" Type="http://schemas.openxmlformats.org/officeDocument/2006/relationships/tags" Target="../tags/tag280.xml"/><Relationship Id="rId242" Type="http://schemas.openxmlformats.org/officeDocument/2006/relationships/tags" Target="../tags/tag279.xml"/><Relationship Id="rId241" Type="http://schemas.openxmlformats.org/officeDocument/2006/relationships/tags" Target="../tags/tag278.xml"/><Relationship Id="rId240" Type="http://schemas.openxmlformats.org/officeDocument/2006/relationships/tags" Target="../tags/tag277.xml"/><Relationship Id="rId24" Type="http://schemas.openxmlformats.org/officeDocument/2006/relationships/tags" Target="../tags/tag61.xml"/><Relationship Id="rId239" Type="http://schemas.openxmlformats.org/officeDocument/2006/relationships/tags" Target="../tags/tag276.xml"/><Relationship Id="rId238" Type="http://schemas.openxmlformats.org/officeDocument/2006/relationships/tags" Target="../tags/tag275.xml"/><Relationship Id="rId237" Type="http://schemas.openxmlformats.org/officeDocument/2006/relationships/tags" Target="../tags/tag274.xml"/><Relationship Id="rId236" Type="http://schemas.openxmlformats.org/officeDocument/2006/relationships/tags" Target="../tags/tag273.xml"/><Relationship Id="rId235" Type="http://schemas.openxmlformats.org/officeDocument/2006/relationships/tags" Target="../tags/tag272.xml"/><Relationship Id="rId234" Type="http://schemas.openxmlformats.org/officeDocument/2006/relationships/tags" Target="../tags/tag271.xml"/><Relationship Id="rId233" Type="http://schemas.openxmlformats.org/officeDocument/2006/relationships/tags" Target="../tags/tag270.xml"/><Relationship Id="rId232" Type="http://schemas.openxmlformats.org/officeDocument/2006/relationships/tags" Target="../tags/tag269.xml"/><Relationship Id="rId231" Type="http://schemas.openxmlformats.org/officeDocument/2006/relationships/tags" Target="../tags/tag268.xml"/><Relationship Id="rId230" Type="http://schemas.openxmlformats.org/officeDocument/2006/relationships/tags" Target="../tags/tag267.xml"/><Relationship Id="rId23" Type="http://schemas.openxmlformats.org/officeDocument/2006/relationships/tags" Target="../tags/tag60.xml"/><Relationship Id="rId229" Type="http://schemas.openxmlformats.org/officeDocument/2006/relationships/tags" Target="../tags/tag266.xml"/><Relationship Id="rId228" Type="http://schemas.openxmlformats.org/officeDocument/2006/relationships/tags" Target="../tags/tag265.xml"/><Relationship Id="rId227" Type="http://schemas.openxmlformats.org/officeDocument/2006/relationships/tags" Target="../tags/tag264.xml"/><Relationship Id="rId226" Type="http://schemas.openxmlformats.org/officeDocument/2006/relationships/tags" Target="../tags/tag263.xml"/><Relationship Id="rId225" Type="http://schemas.openxmlformats.org/officeDocument/2006/relationships/tags" Target="../tags/tag262.xml"/><Relationship Id="rId224" Type="http://schemas.openxmlformats.org/officeDocument/2006/relationships/tags" Target="../tags/tag261.xml"/><Relationship Id="rId223" Type="http://schemas.openxmlformats.org/officeDocument/2006/relationships/tags" Target="../tags/tag260.xml"/><Relationship Id="rId222" Type="http://schemas.openxmlformats.org/officeDocument/2006/relationships/tags" Target="../tags/tag259.xml"/><Relationship Id="rId221" Type="http://schemas.openxmlformats.org/officeDocument/2006/relationships/tags" Target="../tags/tag258.xml"/><Relationship Id="rId220" Type="http://schemas.openxmlformats.org/officeDocument/2006/relationships/tags" Target="../tags/tag257.xml"/><Relationship Id="rId22" Type="http://schemas.openxmlformats.org/officeDocument/2006/relationships/tags" Target="../tags/tag59.xml"/><Relationship Id="rId219" Type="http://schemas.openxmlformats.org/officeDocument/2006/relationships/tags" Target="../tags/tag256.xml"/><Relationship Id="rId218" Type="http://schemas.openxmlformats.org/officeDocument/2006/relationships/tags" Target="../tags/tag255.xml"/><Relationship Id="rId217" Type="http://schemas.openxmlformats.org/officeDocument/2006/relationships/tags" Target="../tags/tag254.xml"/><Relationship Id="rId216" Type="http://schemas.openxmlformats.org/officeDocument/2006/relationships/tags" Target="../tags/tag253.xml"/><Relationship Id="rId215" Type="http://schemas.openxmlformats.org/officeDocument/2006/relationships/tags" Target="../tags/tag252.xml"/><Relationship Id="rId214" Type="http://schemas.openxmlformats.org/officeDocument/2006/relationships/tags" Target="../tags/tag251.xml"/><Relationship Id="rId213" Type="http://schemas.openxmlformats.org/officeDocument/2006/relationships/tags" Target="../tags/tag250.xml"/><Relationship Id="rId212" Type="http://schemas.openxmlformats.org/officeDocument/2006/relationships/tags" Target="../tags/tag249.xml"/><Relationship Id="rId211" Type="http://schemas.openxmlformats.org/officeDocument/2006/relationships/tags" Target="../tags/tag248.xml"/><Relationship Id="rId210" Type="http://schemas.openxmlformats.org/officeDocument/2006/relationships/tags" Target="../tags/tag247.xml"/><Relationship Id="rId21" Type="http://schemas.openxmlformats.org/officeDocument/2006/relationships/tags" Target="../tags/tag58.xml"/><Relationship Id="rId209" Type="http://schemas.openxmlformats.org/officeDocument/2006/relationships/tags" Target="../tags/tag246.xml"/><Relationship Id="rId208" Type="http://schemas.openxmlformats.org/officeDocument/2006/relationships/tags" Target="../tags/tag245.xml"/><Relationship Id="rId207" Type="http://schemas.openxmlformats.org/officeDocument/2006/relationships/tags" Target="../tags/tag244.xml"/><Relationship Id="rId206" Type="http://schemas.openxmlformats.org/officeDocument/2006/relationships/tags" Target="../tags/tag243.xml"/><Relationship Id="rId205" Type="http://schemas.openxmlformats.org/officeDocument/2006/relationships/tags" Target="../tags/tag242.xml"/><Relationship Id="rId204" Type="http://schemas.openxmlformats.org/officeDocument/2006/relationships/tags" Target="../tags/tag241.xml"/><Relationship Id="rId203" Type="http://schemas.openxmlformats.org/officeDocument/2006/relationships/tags" Target="../tags/tag240.xml"/><Relationship Id="rId202" Type="http://schemas.openxmlformats.org/officeDocument/2006/relationships/tags" Target="../tags/tag239.xml"/><Relationship Id="rId201" Type="http://schemas.openxmlformats.org/officeDocument/2006/relationships/tags" Target="../tags/tag238.xml"/><Relationship Id="rId200" Type="http://schemas.openxmlformats.org/officeDocument/2006/relationships/tags" Target="../tags/tag237.xml"/><Relationship Id="rId20" Type="http://schemas.openxmlformats.org/officeDocument/2006/relationships/tags" Target="../tags/tag57.xml"/><Relationship Id="rId2" Type="http://schemas.openxmlformats.org/officeDocument/2006/relationships/tags" Target="../tags/tag40.xml"/><Relationship Id="rId199" Type="http://schemas.openxmlformats.org/officeDocument/2006/relationships/tags" Target="../tags/tag236.xml"/><Relationship Id="rId198" Type="http://schemas.openxmlformats.org/officeDocument/2006/relationships/tags" Target="../tags/tag235.xml"/><Relationship Id="rId197" Type="http://schemas.openxmlformats.org/officeDocument/2006/relationships/tags" Target="../tags/tag234.xml"/><Relationship Id="rId196" Type="http://schemas.openxmlformats.org/officeDocument/2006/relationships/tags" Target="../tags/tag233.xml"/><Relationship Id="rId195" Type="http://schemas.openxmlformats.org/officeDocument/2006/relationships/tags" Target="../tags/tag232.xml"/><Relationship Id="rId194" Type="http://schemas.openxmlformats.org/officeDocument/2006/relationships/tags" Target="../tags/tag231.xml"/><Relationship Id="rId193" Type="http://schemas.openxmlformats.org/officeDocument/2006/relationships/tags" Target="../tags/tag230.xml"/><Relationship Id="rId192" Type="http://schemas.openxmlformats.org/officeDocument/2006/relationships/tags" Target="../tags/tag229.xml"/><Relationship Id="rId191" Type="http://schemas.openxmlformats.org/officeDocument/2006/relationships/tags" Target="../tags/tag228.xml"/><Relationship Id="rId190" Type="http://schemas.openxmlformats.org/officeDocument/2006/relationships/tags" Target="../tags/tag227.xml"/><Relationship Id="rId19" Type="http://schemas.openxmlformats.org/officeDocument/2006/relationships/tags" Target="../tags/tag56.xml"/><Relationship Id="rId189" Type="http://schemas.openxmlformats.org/officeDocument/2006/relationships/tags" Target="../tags/tag226.xml"/><Relationship Id="rId188" Type="http://schemas.openxmlformats.org/officeDocument/2006/relationships/tags" Target="../tags/tag225.xml"/><Relationship Id="rId187" Type="http://schemas.openxmlformats.org/officeDocument/2006/relationships/tags" Target="../tags/tag224.xml"/><Relationship Id="rId186" Type="http://schemas.openxmlformats.org/officeDocument/2006/relationships/tags" Target="../tags/tag223.xml"/><Relationship Id="rId185" Type="http://schemas.openxmlformats.org/officeDocument/2006/relationships/tags" Target="../tags/tag222.xml"/><Relationship Id="rId184" Type="http://schemas.openxmlformats.org/officeDocument/2006/relationships/tags" Target="../tags/tag221.xml"/><Relationship Id="rId183" Type="http://schemas.openxmlformats.org/officeDocument/2006/relationships/tags" Target="../tags/tag220.xml"/><Relationship Id="rId182" Type="http://schemas.openxmlformats.org/officeDocument/2006/relationships/tags" Target="../tags/tag219.xml"/><Relationship Id="rId181" Type="http://schemas.openxmlformats.org/officeDocument/2006/relationships/tags" Target="../tags/tag218.xml"/><Relationship Id="rId180" Type="http://schemas.openxmlformats.org/officeDocument/2006/relationships/tags" Target="../tags/tag217.xml"/><Relationship Id="rId18" Type="http://schemas.openxmlformats.org/officeDocument/2006/relationships/tags" Target="../tags/tag55.xml"/><Relationship Id="rId179" Type="http://schemas.openxmlformats.org/officeDocument/2006/relationships/tags" Target="../tags/tag216.xml"/><Relationship Id="rId178" Type="http://schemas.openxmlformats.org/officeDocument/2006/relationships/tags" Target="../tags/tag215.xml"/><Relationship Id="rId177" Type="http://schemas.openxmlformats.org/officeDocument/2006/relationships/tags" Target="../tags/tag214.xml"/><Relationship Id="rId176" Type="http://schemas.openxmlformats.org/officeDocument/2006/relationships/tags" Target="../tags/tag213.xml"/><Relationship Id="rId175" Type="http://schemas.openxmlformats.org/officeDocument/2006/relationships/tags" Target="../tags/tag212.xml"/><Relationship Id="rId174" Type="http://schemas.openxmlformats.org/officeDocument/2006/relationships/tags" Target="../tags/tag211.xml"/><Relationship Id="rId173" Type="http://schemas.openxmlformats.org/officeDocument/2006/relationships/tags" Target="../tags/tag210.xml"/><Relationship Id="rId172" Type="http://schemas.openxmlformats.org/officeDocument/2006/relationships/tags" Target="../tags/tag209.xml"/><Relationship Id="rId171" Type="http://schemas.openxmlformats.org/officeDocument/2006/relationships/tags" Target="../tags/tag208.xml"/><Relationship Id="rId170" Type="http://schemas.openxmlformats.org/officeDocument/2006/relationships/tags" Target="../tags/tag207.xml"/><Relationship Id="rId17" Type="http://schemas.openxmlformats.org/officeDocument/2006/relationships/tags" Target="../tags/tag54.xml"/><Relationship Id="rId169" Type="http://schemas.openxmlformats.org/officeDocument/2006/relationships/tags" Target="../tags/tag206.xml"/><Relationship Id="rId168" Type="http://schemas.openxmlformats.org/officeDocument/2006/relationships/tags" Target="../tags/tag205.xml"/><Relationship Id="rId167" Type="http://schemas.openxmlformats.org/officeDocument/2006/relationships/tags" Target="../tags/tag204.xml"/><Relationship Id="rId166" Type="http://schemas.openxmlformats.org/officeDocument/2006/relationships/tags" Target="../tags/tag203.xml"/><Relationship Id="rId165" Type="http://schemas.openxmlformats.org/officeDocument/2006/relationships/tags" Target="../tags/tag202.xml"/><Relationship Id="rId164" Type="http://schemas.openxmlformats.org/officeDocument/2006/relationships/tags" Target="../tags/tag201.xml"/><Relationship Id="rId163" Type="http://schemas.openxmlformats.org/officeDocument/2006/relationships/tags" Target="../tags/tag200.xml"/><Relationship Id="rId162" Type="http://schemas.openxmlformats.org/officeDocument/2006/relationships/tags" Target="../tags/tag199.xml"/><Relationship Id="rId161" Type="http://schemas.openxmlformats.org/officeDocument/2006/relationships/tags" Target="../tags/tag198.xml"/><Relationship Id="rId160" Type="http://schemas.openxmlformats.org/officeDocument/2006/relationships/tags" Target="../tags/tag197.xml"/><Relationship Id="rId16" Type="http://schemas.openxmlformats.org/officeDocument/2006/relationships/tags" Target="../tags/tag53.xml"/><Relationship Id="rId159" Type="http://schemas.openxmlformats.org/officeDocument/2006/relationships/tags" Target="../tags/tag196.xml"/><Relationship Id="rId158" Type="http://schemas.openxmlformats.org/officeDocument/2006/relationships/tags" Target="../tags/tag195.xml"/><Relationship Id="rId157" Type="http://schemas.openxmlformats.org/officeDocument/2006/relationships/tags" Target="../tags/tag194.xml"/><Relationship Id="rId156" Type="http://schemas.openxmlformats.org/officeDocument/2006/relationships/tags" Target="../tags/tag193.xml"/><Relationship Id="rId155" Type="http://schemas.openxmlformats.org/officeDocument/2006/relationships/tags" Target="../tags/tag192.xml"/><Relationship Id="rId154" Type="http://schemas.openxmlformats.org/officeDocument/2006/relationships/tags" Target="../tags/tag191.xml"/><Relationship Id="rId153" Type="http://schemas.openxmlformats.org/officeDocument/2006/relationships/tags" Target="../tags/tag190.xml"/><Relationship Id="rId152" Type="http://schemas.openxmlformats.org/officeDocument/2006/relationships/tags" Target="../tags/tag189.xml"/><Relationship Id="rId151" Type="http://schemas.openxmlformats.org/officeDocument/2006/relationships/tags" Target="../tags/tag188.xml"/><Relationship Id="rId150" Type="http://schemas.openxmlformats.org/officeDocument/2006/relationships/tags" Target="../tags/tag187.xml"/><Relationship Id="rId15" Type="http://schemas.openxmlformats.org/officeDocument/2006/relationships/tags" Target="../tags/tag52.xml"/><Relationship Id="rId149" Type="http://schemas.openxmlformats.org/officeDocument/2006/relationships/tags" Target="../tags/tag186.xml"/><Relationship Id="rId148" Type="http://schemas.openxmlformats.org/officeDocument/2006/relationships/tags" Target="../tags/tag185.xml"/><Relationship Id="rId147" Type="http://schemas.openxmlformats.org/officeDocument/2006/relationships/tags" Target="../tags/tag184.xml"/><Relationship Id="rId146" Type="http://schemas.openxmlformats.org/officeDocument/2006/relationships/tags" Target="../tags/tag183.xml"/><Relationship Id="rId145" Type="http://schemas.openxmlformats.org/officeDocument/2006/relationships/tags" Target="../tags/tag182.xml"/><Relationship Id="rId144" Type="http://schemas.openxmlformats.org/officeDocument/2006/relationships/tags" Target="../tags/tag181.xml"/><Relationship Id="rId143" Type="http://schemas.openxmlformats.org/officeDocument/2006/relationships/tags" Target="../tags/tag180.xml"/><Relationship Id="rId142" Type="http://schemas.openxmlformats.org/officeDocument/2006/relationships/tags" Target="../tags/tag179.xml"/><Relationship Id="rId141" Type="http://schemas.openxmlformats.org/officeDocument/2006/relationships/tags" Target="../tags/tag178.xml"/><Relationship Id="rId140" Type="http://schemas.openxmlformats.org/officeDocument/2006/relationships/tags" Target="../tags/tag177.xml"/><Relationship Id="rId14" Type="http://schemas.openxmlformats.org/officeDocument/2006/relationships/tags" Target="../tags/tag51.xml"/><Relationship Id="rId139" Type="http://schemas.openxmlformats.org/officeDocument/2006/relationships/tags" Target="../tags/tag176.xml"/><Relationship Id="rId138" Type="http://schemas.openxmlformats.org/officeDocument/2006/relationships/tags" Target="../tags/tag175.xml"/><Relationship Id="rId137" Type="http://schemas.openxmlformats.org/officeDocument/2006/relationships/tags" Target="../tags/tag174.xml"/><Relationship Id="rId136" Type="http://schemas.openxmlformats.org/officeDocument/2006/relationships/tags" Target="../tags/tag173.xml"/><Relationship Id="rId135" Type="http://schemas.openxmlformats.org/officeDocument/2006/relationships/tags" Target="../tags/tag172.xml"/><Relationship Id="rId134" Type="http://schemas.openxmlformats.org/officeDocument/2006/relationships/tags" Target="../tags/tag171.xml"/><Relationship Id="rId133" Type="http://schemas.openxmlformats.org/officeDocument/2006/relationships/tags" Target="../tags/tag170.xml"/><Relationship Id="rId132" Type="http://schemas.openxmlformats.org/officeDocument/2006/relationships/tags" Target="../tags/tag169.xml"/><Relationship Id="rId131" Type="http://schemas.openxmlformats.org/officeDocument/2006/relationships/tags" Target="../tags/tag168.xml"/><Relationship Id="rId130" Type="http://schemas.openxmlformats.org/officeDocument/2006/relationships/tags" Target="../tags/tag167.xml"/><Relationship Id="rId13" Type="http://schemas.openxmlformats.org/officeDocument/2006/relationships/tags" Target="../tags/tag50.xml"/><Relationship Id="rId129" Type="http://schemas.openxmlformats.org/officeDocument/2006/relationships/tags" Target="../tags/tag166.xml"/><Relationship Id="rId128" Type="http://schemas.openxmlformats.org/officeDocument/2006/relationships/tags" Target="../tags/tag165.xml"/><Relationship Id="rId127" Type="http://schemas.openxmlformats.org/officeDocument/2006/relationships/tags" Target="../tags/tag164.xml"/><Relationship Id="rId126" Type="http://schemas.openxmlformats.org/officeDocument/2006/relationships/tags" Target="../tags/tag163.xml"/><Relationship Id="rId125" Type="http://schemas.openxmlformats.org/officeDocument/2006/relationships/tags" Target="../tags/tag162.xml"/><Relationship Id="rId124" Type="http://schemas.openxmlformats.org/officeDocument/2006/relationships/tags" Target="../tags/tag161.xml"/><Relationship Id="rId123" Type="http://schemas.openxmlformats.org/officeDocument/2006/relationships/tags" Target="../tags/tag160.xml"/><Relationship Id="rId122" Type="http://schemas.openxmlformats.org/officeDocument/2006/relationships/tags" Target="../tags/tag159.xml"/><Relationship Id="rId121" Type="http://schemas.openxmlformats.org/officeDocument/2006/relationships/tags" Target="../tags/tag158.xml"/><Relationship Id="rId120" Type="http://schemas.openxmlformats.org/officeDocument/2006/relationships/tags" Target="../tags/tag157.xml"/><Relationship Id="rId12" Type="http://schemas.openxmlformats.org/officeDocument/2006/relationships/tags" Target="../tags/tag49.xml"/><Relationship Id="rId119" Type="http://schemas.openxmlformats.org/officeDocument/2006/relationships/tags" Target="../tags/tag156.xml"/><Relationship Id="rId118" Type="http://schemas.openxmlformats.org/officeDocument/2006/relationships/tags" Target="../tags/tag155.xml"/><Relationship Id="rId117" Type="http://schemas.openxmlformats.org/officeDocument/2006/relationships/tags" Target="../tags/tag154.xml"/><Relationship Id="rId116" Type="http://schemas.openxmlformats.org/officeDocument/2006/relationships/tags" Target="../tags/tag153.xml"/><Relationship Id="rId115" Type="http://schemas.openxmlformats.org/officeDocument/2006/relationships/tags" Target="../tags/tag152.xml"/><Relationship Id="rId114" Type="http://schemas.openxmlformats.org/officeDocument/2006/relationships/tags" Target="../tags/tag151.xml"/><Relationship Id="rId113" Type="http://schemas.openxmlformats.org/officeDocument/2006/relationships/tags" Target="../tags/tag150.xml"/><Relationship Id="rId112" Type="http://schemas.openxmlformats.org/officeDocument/2006/relationships/tags" Target="../tags/tag149.xml"/><Relationship Id="rId111" Type="http://schemas.openxmlformats.org/officeDocument/2006/relationships/tags" Target="../tags/tag148.xml"/><Relationship Id="rId110" Type="http://schemas.openxmlformats.org/officeDocument/2006/relationships/tags" Target="../tags/tag147.xml"/><Relationship Id="rId11" Type="http://schemas.openxmlformats.org/officeDocument/2006/relationships/tags" Target="../tags/tag48.xml"/><Relationship Id="rId109" Type="http://schemas.openxmlformats.org/officeDocument/2006/relationships/tags" Target="../tags/tag146.xml"/><Relationship Id="rId108" Type="http://schemas.openxmlformats.org/officeDocument/2006/relationships/tags" Target="../tags/tag145.xml"/><Relationship Id="rId107" Type="http://schemas.openxmlformats.org/officeDocument/2006/relationships/tags" Target="../tags/tag144.xml"/><Relationship Id="rId106" Type="http://schemas.openxmlformats.org/officeDocument/2006/relationships/tags" Target="../tags/tag143.xml"/><Relationship Id="rId105" Type="http://schemas.openxmlformats.org/officeDocument/2006/relationships/tags" Target="../tags/tag142.xml"/><Relationship Id="rId104" Type="http://schemas.openxmlformats.org/officeDocument/2006/relationships/tags" Target="../tags/tag141.xml"/><Relationship Id="rId103" Type="http://schemas.openxmlformats.org/officeDocument/2006/relationships/tags" Target="../tags/tag140.xml"/><Relationship Id="rId102" Type="http://schemas.openxmlformats.org/officeDocument/2006/relationships/tags" Target="../tags/tag139.xml"/><Relationship Id="rId101" Type="http://schemas.openxmlformats.org/officeDocument/2006/relationships/tags" Target="../tags/tag138.xml"/><Relationship Id="rId100" Type="http://schemas.openxmlformats.org/officeDocument/2006/relationships/tags" Target="../tags/tag137.xml"/><Relationship Id="rId10" Type="http://schemas.openxmlformats.org/officeDocument/2006/relationships/image" Target="../media/image4.png"/><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tags" Target="../tags/tag449.xml"/><Relationship Id="rId4" Type="http://schemas.openxmlformats.org/officeDocument/2006/relationships/image" Target="../media/image15.png"/><Relationship Id="rId3" Type="http://schemas.openxmlformats.org/officeDocument/2006/relationships/tags" Target="../tags/tag448.xml"/><Relationship Id="rId2" Type="http://schemas.openxmlformats.org/officeDocument/2006/relationships/tags" Target="../tags/tag447.xml"/><Relationship Id="rId1" Type="http://schemas.openxmlformats.org/officeDocument/2006/relationships/tags" Target="../tags/tag446.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452.xml"/><Relationship Id="rId3" Type="http://schemas.openxmlformats.org/officeDocument/2006/relationships/image" Target="../media/image16.png"/><Relationship Id="rId2" Type="http://schemas.openxmlformats.org/officeDocument/2006/relationships/tags" Target="../tags/tag451.xml"/><Relationship Id="rId1" Type="http://schemas.openxmlformats.org/officeDocument/2006/relationships/tags" Target="../tags/tag450.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455.xml"/><Relationship Id="rId3" Type="http://schemas.openxmlformats.org/officeDocument/2006/relationships/image" Target="../media/image17.png"/><Relationship Id="rId2" Type="http://schemas.openxmlformats.org/officeDocument/2006/relationships/tags" Target="../tags/tag454.xml"/><Relationship Id="rId1" Type="http://schemas.openxmlformats.org/officeDocument/2006/relationships/tags" Target="../tags/tag45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30.xml"/><Relationship Id="rId7" Type="http://schemas.openxmlformats.org/officeDocument/2006/relationships/image" Target="../media/image5.GIF"/><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30.xml"/><Relationship Id="rId7" Type="http://schemas.openxmlformats.org/officeDocument/2006/relationships/image" Target="../media/image6.jpeg"/><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4.png"/><Relationship Id="rId2" Type="http://schemas.openxmlformats.org/officeDocument/2006/relationships/tags" Target="../tags/tag10.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30.xml"/><Relationship Id="rId7" Type="http://schemas.openxmlformats.org/officeDocument/2006/relationships/image" Target="../media/image7.jpeg"/><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4.png"/><Relationship Id="rId2" Type="http://schemas.openxmlformats.org/officeDocument/2006/relationships/tags" Target="../tags/tag15.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30.xml"/><Relationship Id="rId7" Type="http://schemas.openxmlformats.org/officeDocument/2006/relationships/image" Target="../media/image8.jpeg"/><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image" Target="../media/image4.png"/><Relationship Id="rId2" Type="http://schemas.openxmlformats.org/officeDocument/2006/relationships/tags" Target="../tags/tag20.xml"/><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30.xml"/><Relationship Id="rId7" Type="http://schemas.openxmlformats.org/officeDocument/2006/relationships/image" Target="../media/image9.jpeg"/><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image" Target="../media/image4.png"/><Relationship Id="rId2" Type="http://schemas.openxmlformats.org/officeDocument/2006/relationships/tags" Target="../tags/tag25.xml"/><Relationship Id="rId1" Type="http://schemas.openxmlformats.org/officeDocument/2006/relationships/tags" Target="../tags/tag2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图片 11" descr="矢量智能对象"/>
          <p:cNvPicPr>
            <a:picLocks noChangeAspect="1"/>
          </p:cNvPicPr>
          <p:nvPr/>
        </p:nvPicPr>
        <p:blipFill>
          <a:blip r:embed="rId1"/>
          <a:stretch>
            <a:fillRect/>
          </a:stretch>
        </p:blipFill>
        <p:spPr>
          <a:xfrm rot="1800000">
            <a:off x="8255000" y="4113530"/>
            <a:ext cx="2068195" cy="2898775"/>
          </a:xfrm>
          <a:prstGeom prst="rect">
            <a:avLst/>
          </a:prstGeom>
        </p:spPr>
      </p:pic>
      <p:sp>
        <p:nvSpPr>
          <p:cNvPr id="1048604" name="椭圆 2"/>
          <p:cNvSpPr/>
          <p:nvPr/>
        </p:nvSpPr>
        <p:spPr>
          <a:xfrm>
            <a:off x="2304098" y="-362902"/>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157" name="图片 12" descr="矢量智能对象"/>
          <p:cNvPicPr>
            <a:picLocks noChangeAspect="1"/>
          </p:cNvPicPr>
          <p:nvPr/>
        </p:nvPicPr>
        <p:blipFill>
          <a:blip r:embed="rId1"/>
          <a:stretch>
            <a:fillRect/>
          </a:stretch>
        </p:blipFill>
        <p:spPr>
          <a:xfrm rot="21360000" flipH="1">
            <a:off x="1391920" y="1322705"/>
            <a:ext cx="1917700" cy="2686685"/>
          </a:xfrm>
          <a:prstGeom prst="rect">
            <a:avLst/>
          </a:prstGeom>
        </p:spPr>
      </p:pic>
      <p:sp>
        <p:nvSpPr>
          <p:cNvPr id="1048605" name="文本框 5"/>
          <p:cNvSpPr txBox="1">
            <a:spLocks noChangeArrowheads="1"/>
          </p:cNvSpPr>
          <p:nvPr/>
        </p:nvSpPr>
        <p:spPr bwMode="auto">
          <a:xfrm flipH="1">
            <a:off x="4499211" y="2666047"/>
            <a:ext cx="3074644" cy="707886"/>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4000" b="1" dirty="0">
                <a:solidFill>
                  <a:srgbClr val="70768F"/>
                </a:solidFill>
                <a:latin typeface="+mn-lt"/>
                <a:ea typeface="+mn-ea"/>
                <a:cs typeface="+mn-ea"/>
                <a:sym typeface="+mn-lt"/>
              </a:rPr>
              <a:t>1.Origin</a:t>
            </a:r>
            <a:endParaRPr lang="zh-CN" altLang="en-US" sz="4000" b="1" dirty="0">
              <a:solidFill>
                <a:srgbClr val="70768F"/>
              </a:solidFill>
              <a:latin typeface="+mn-lt"/>
              <a:ea typeface="+mn-ea"/>
              <a:cs typeface="+mn-ea"/>
              <a:sym typeface="+mn-lt"/>
            </a:endParaRPr>
          </a:p>
        </p:txBody>
      </p:sp>
      <p:grpSp>
        <p:nvGrpSpPr>
          <p:cNvPr id="53" name="组合 4"/>
          <p:cNvGrpSpPr/>
          <p:nvPr/>
        </p:nvGrpSpPr>
        <p:grpSpPr>
          <a:xfrm>
            <a:off x="5676717" y="4821229"/>
            <a:ext cx="838568" cy="118937"/>
            <a:chOff x="4064994" y="3738475"/>
            <a:chExt cx="987048" cy="139997"/>
          </a:xfrm>
          <a:solidFill>
            <a:srgbClr val="70768F"/>
          </a:solidFill>
        </p:grpSpPr>
        <p:sp>
          <p:nvSpPr>
            <p:cNvPr id="1048607" name="椭圆 5"/>
            <p:cNvSpPr/>
            <p:nvPr/>
          </p:nvSpPr>
          <p:spPr>
            <a:xfrm>
              <a:off x="4064994"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8" name="椭圆 50"/>
            <p:cNvSpPr/>
            <p:nvPr/>
          </p:nvSpPr>
          <p:spPr>
            <a:xfrm>
              <a:off x="4276757"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9" name="椭圆 51"/>
            <p:cNvSpPr/>
            <p:nvPr/>
          </p:nvSpPr>
          <p:spPr>
            <a:xfrm>
              <a:off x="4488520"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0" name="椭圆 52"/>
            <p:cNvSpPr/>
            <p:nvPr/>
          </p:nvSpPr>
          <p:spPr>
            <a:xfrm>
              <a:off x="4700283"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1" name="椭圆 53"/>
            <p:cNvSpPr/>
            <p:nvPr/>
          </p:nvSpPr>
          <p:spPr>
            <a:xfrm>
              <a:off x="4912045"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Tree>
  </p:cSld>
  <p:clrMapOvr>
    <a:masterClrMapping/>
  </p:clrMapOvr>
  <p:transition spd="slow" advTm="1500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48605"/>
                                        </p:tgtEl>
                                        <p:attrNameLst>
                                          <p:attrName>style.visibility</p:attrName>
                                        </p:attrNameLst>
                                      </p:cBhvr>
                                      <p:to>
                                        <p:strVal val="visible"/>
                                      </p:to>
                                    </p:set>
                                    <p:animEffect transition="in" filter="randombar(vertical)">
                                      <p:cBhvr>
                                        <p:cTn id="7" dur="500"/>
                                        <p:tgtEl>
                                          <p:spTgt spid="104860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pic>
        <p:nvPicPr>
          <p:cNvPr id="2097156" name="图片 11" descr="矢量智能对象"/>
          <p:cNvPicPr>
            <a:picLocks noChangeAspect="1"/>
          </p:cNvPicPr>
          <p:nvPr/>
        </p:nvPicPr>
        <p:blipFill>
          <a:blip r:embed="rId1"/>
          <a:stretch>
            <a:fillRect/>
          </a:stretch>
        </p:blipFill>
        <p:spPr>
          <a:xfrm rot="1800000">
            <a:off x="8255000" y="4113530"/>
            <a:ext cx="2068195" cy="2898775"/>
          </a:xfrm>
          <a:prstGeom prst="rect">
            <a:avLst/>
          </a:prstGeom>
        </p:spPr>
      </p:pic>
      <p:sp>
        <p:nvSpPr>
          <p:cNvPr id="1048604" name="椭圆 2"/>
          <p:cNvSpPr/>
          <p:nvPr/>
        </p:nvSpPr>
        <p:spPr>
          <a:xfrm>
            <a:off x="2304098" y="-362902"/>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157" name="图片 12" descr="矢量智能对象"/>
          <p:cNvPicPr>
            <a:picLocks noChangeAspect="1"/>
          </p:cNvPicPr>
          <p:nvPr/>
        </p:nvPicPr>
        <p:blipFill>
          <a:blip r:embed="rId1"/>
          <a:stretch>
            <a:fillRect/>
          </a:stretch>
        </p:blipFill>
        <p:spPr>
          <a:xfrm rot="21360000" flipH="1">
            <a:off x="1391920" y="1322705"/>
            <a:ext cx="1917700" cy="2686685"/>
          </a:xfrm>
          <a:prstGeom prst="rect">
            <a:avLst/>
          </a:prstGeom>
        </p:spPr>
      </p:pic>
      <p:sp>
        <p:nvSpPr>
          <p:cNvPr id="1048605" name="文本框 5"/>
          <p:cNvSpPr txBox="1">
            <a:spLocks noChangeArrowheads="1"/>
          </p:cNvSpPr>
          <p:nvPr/>
        </p:nvSpPr>
        <p:spPr bwMode="auto">
          <a:xfrm flipH="1">
            <a:off x="3430651" y="2215402"/>
            <a:ext cx="5360359" cy="1362447"/>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4000" b="1" dirty="0">
                <a:solidFill>
                  <a:srgbClr val="70768F"/>
                </a:solidFill>
                <a:latin typeface="+mn-lt"/>
                <a:ea typeface="+mn-ea"/>
                <a:cs typeface="+mn-ea"/>
                <a:sym typeface="+mn-lt"/>
              </a:rPr>
              <a:t>3.Worshipping Land and Symbolism</a:t>
            </a:r>
            <a:endParaRPr lang="zh-CN" altLang="en-US" sz="4000" b="1" dirty="0">
              <a:solidFill>
                <a:srgbClr val="70768F"/>
              </a:solidFill>
              <a:latin typeface="+mn-lt"/>
              <a:ea typeface="+mn-ea"/>
              <a:cs typeface="+mn-ea"/>
              <a:sym typeface="+mn-lt"/>
            </a:endParaRPr>
          </a:p>
        </p:txBody>
      </p:sp>
      <p:grpSp>
        <p:nvGrpSpPr>
          <p:cNvPr id="53" name="组合 4"/>
          <p:cNvGrpSpPr/>
          <p:nvPr/>
        </p:nvGrpSpPr>
        <p:grpSpPr>
          <a:xfrm>
            <a:off x="5676717" y="4821229"/>
            <a:ext cx="838568" cy="118937"/>
            <a:chOff x="4064994" y="3738475"/>
            <a:chExt cx="987048" cy="139997"/>
          </a:xfrm>
          <a:solidFill>
            <a:srgbClr val="70768F"/>
          </a:solidFill>
        </p:grpSpPr>
        <p:sp>
          <p:nvSpPr>
            <p:cNvPr id="1048607" name="椭圆 5"/>
            <p:cNvSpPr/>
            <p:nvPr/>
          </p:nvSpPr>
          <p:spPr>
            <a:xfrm>
              <a:off x="4064994"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8" name="椭圆 50"/>
            <p:cNvSpPr/>
            <p:nvPr/>
          </p:nvSpPr>
          <p:spPr>
            <a:xfrm>
              <a:off x="4276757"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9" name="椭圆 51"/>
            <p:cNvSpPr/>
            <p:nvPr/>
          </p:nvSpPr>
          <p:spPr>
            <a:xfrm>
              <a:off x="4488520"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0" name="椭圆 52"/>
            <p:cNvSpPr/>
            <p:nvPr/>
          </p:nvSpPr>
          <p:spPr>
            <a:xfrm>
              <a:off x="4700283"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1" name="椭圆 53"/>
            <p:cNvSpPr/>
            <p:nvPr/>
          </p:nvSpPr>
          <p:spPr>
            <a:xfrm>
              <a:off x="4912045"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Tree>
  </p:cSld>
  <p:clrMapOvr>
    <a:masterClrMapping/>
  </p:clrMapOvr>
  <p:transition spd="slow" advTm="1500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48605"/>
                                        </p:tgtEl>
                                        <p:attrNameLst>
                                          <p:attrName>style.visibility</p:attrName>
                                        </p:attrNameLst>
                                      </p:cBhvr>
                                      <p:to>
                                        <p:strVal val="visible"/>
                                      </p:to>
                                    </p:set>
                                    <p:animEffect transition="in" filter="randombar(vertical)">
                                      <p:cBhvr>
                                        <p:cTn id="7" dur="500"/>
                                        <p:tgtEl>
                                          <p:spTgt spid="104860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矩形 2"/>
          <p:cNvSpPr/>
          <p:nvPr/>
        </p:nvSpPr>
        <p:spPr>
          <a:xfrm rot="5400000">
            <a:off x="2477495" y="2039640"/>
            <a:ext cx="2506313" cy="4145662"/>
          </a:xfrm>
          <a:prstGeom prst="rect">
            <a:avLst/>
          </a:prstGeom>
          <a:solidFill>
            <a:srgbClr val="BEBFB5"/>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782934" y="818104"/>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16200000">
            <a:off x="750277" y="5093612"/>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624358" y="790521"/>
            <a:ext cx="3771406" cy="269329"/>
            <a:chOff x="7198852" y="1472339"/>
            <a:chExt cx="3771406" cy="269329"/>
          </a:xfrm>
        </p:grpSpPr>
        <p:cxnSp>
          <p:nvCxnSpPr>
            <p:cNvPr id="9" name="直接连接符 8"/>
            <p:cNvCxnSpPr/>
            <p:nvPr/>
          </p:nvCxnSpPr>
          <p:spPr>
            <a:xfrm>
              <a:off x="7198852" y="1607004"/>
              <a:ext cx="3771406" cy="0"/>
            </a:xfrm>
            <a:prstGeom prst="line">
              <a:avLst/>
            </a:prstGeom>
          </p:spPr>
          <p:style>
            <a:lnRef idx="1">
              <a:schemeClr val="dk1"/>
            </a:lnRef>
            <a:fillRef idx="0">
              <a:schemeClr val="dk1"/>
            </a:fillRef>
            <a:effectRef idx="0">
              <a:schemeClr val="dk1"/>
            </a:effectRef>
            <a:fontRef idx="minor">
              <a:schemeClr val="tx1"/>
            </a:fontRef>
          </p:style>
        </p:cxnSp>
        <p:sp>
          <p:nvSpPr>
            <p:cNvPr id="10" name="椭圆 9"/>
            <p:cNvSpPr/>
            <p:nvPr/>
          </p:nvSpPr>
          <p:spPr>
            <a:xfrm>
              <a:off x="8949890" y="1472339"/>
              <a:ext cx="269329" cy="26932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4"/>
          <p:cNvPicPr>
            <a:picLocks noChangeAspect="1"/>
          </p:cNvPicPr>
          <p:nvPr/>
        </p:nvPicPr>
        <p:blipFill>
          <a:blip r:embed="rId1"/>
          <a:srcRect/>
          <a:stretch>
            <a:fillRect/>
          </a:stretch>
        </p:blipFill>
        <p:spPr>
          <a:xfrm>
            <a:off x="2175671" y="2657244"/>
            <a:ext cx="3109959" cy="2224862"/>
          </a:xfrm>
          <a:prstGeom prst="rect">
            <a:avLst/>
          </a:prstGeom>
          <a:effectLst>
            <a:outerShdw blurRad="50800" dist="76200" dir="2700000" algn="tl" rotWithShape="0">
              <a:prstClr val="black">
                <a:alpha val="40000"/>
              </a:prstClr>
            </a:outerShdw>
          </a:effectLst>
        </p:spPr>
      </p:pic>
      <p:sp>
        <p:nvSpPr>
          <p:cNvPr id="2" name="文本框 1"/>
          <p:cNvSpPr txBox="1"/>
          <p:nvPr/>
        </p:nvSpPr>
        <p:spPr>
          <a:xfrm>
            <a:off x="3551153" y="1304611"/>
            <a:ext cx="3103080" cy="461665"/>
          </a:xfrm>
          <a:prstGeom prst="rect">
            <a:avLst/>
          </a:prstGeom>
          <a:noFill/>
        </p:spPr>
        <p:txBody>
          <a:bodyPr wrap="square" rtlCol="0">
            <a:spAutoFit/>
          </a:bodyPr>
          <a:lstStyle/>
          <a:p>
            <a:pPr algn="l"/>
            <a:r>
              <a:rPr lang="en-US" altLang="zh-CN" sz="2400" dirty="0">
                <a:latin typeface="Aharoni" panose="02010803020104030203" pitchFamily="2" charset="-79"/>
                <a:cs typeface="Aharoni" panose="02010803020104030203" pitchFamily="2" charset="-79"/>
              </a:rPr>
              <a:t>Worshipping Land</a:t>
            </a:r>
            <a:endParaRPr lang="zh-CN" altLang="en-US" sz="2400" dirty="0">
              <a:latin typeface="Aharoni" panose="02010803020104030203" pitchFamily="2" charset="-79"/>
              <a:cs typeface="Aharoni" panose="02010803020104030203" pitchFamily="2" charset="-79"/>
            </a:endParaRPr>
          </a:p>
        </p:txBody>
      </p:sp>
      <p:sp>
        <p:nvSpPr>
          <p:cNvPr id="4" name="文本框 3"/>
          <p:cNvSpPr txBox="1"/>
          <p:nvPr/>
        </p:nvSpPr>
        <p:spPr>
          <a:xfrm>
            <a:off x="7146148" y="1319999"/>
            <a:ext cx="3103080" cy="430887"/>
          </a:xfrm>
          <a:prstGeom prst="rect">
            <a:avLst/>
          </a:prstGeom>
          <a:noFill/>
        </p:spPr>
        <p:txBody>
          <a:bodyPr wrap="square" rtlCol="0">
            <a:spAutoFit/>
          </a:bodyPr>
          <a:lstStyle/>
          <a:p>
            <a:pPr algn="l"/>
            <a:r>
              <a:rPr lang="en-US" altLang="zh-CN" sz="2200" dirty="0">
                <a:latin typeface="Aharoni" panose="02010803020104030203" pitchFamily="2" charset="-79"/>
                <a:cs typeface="Aharoni" panose="02010803020104030203" pitchFamily="2" charset="-79"/>
              </a:rPr>
              <a:t>Cyprus</a:t>
            </a:r>
            <a:endParaRPr lang="zh-CN" altLang="en-US" sz="2200" dirty="0">
              <a:latin typeface="Aharoni" panose="02010803020104030203" pitchFamily="2" charset="-79"/>
              <a:cs typeface="Aharoni" panose="02010803020104030203" pitchFamily="2" charset="-79"/>
            </a:endParaRPr>
          </a:p>
        </p:txBody>
      </p:sp>
      <p:sp>
        <p:nvSpPr>
          <p:cNvPr id="13" name="矩形 12"/>
          <p:cNvSpPr/>
          <p:nvPr/>
        </p:nvSpPr>
        <p:spPr>
          <a:xfrm rot="5400000">
            <a:off x="7445517" y="2068031"/>
            <a:ext cx="2506314" cy="4088881"/>
          </a:xfrm>
          <a:prstGeom prst="rect">
            <a:avLst/>
          </a:prstGeom>
          <a:solidFill>
            <a:srgbClr val="BEBFB5"/>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a:srcRect/>
          <a:stretch>
            <a:fillRect/>
          </a:stretch>
        </p:blipFill>
        <p:spPr>
          <a:xfrm>
            <a:off x="7146147" y="2657243"/>
            <a:ext cx="3103081" cy="2224861"/>
          </a:xfrm>
          <a:prstGeom prst="rect">
            <a:avLst/>
          </a:prstGeom>
          <a:effectLst>
            <a:outerShdw blurRad="50800" dist="76200" dir="2700000" algn="tl" rotWithShape="0">
              <a:prstClr val="black">
                <a:alpha val="40000"/>
              </a:prstClr>
            </a:outerShdw>
          </a:effec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1000"/>
                                        <p:tgtEl>
                                          <p:spTgt spid="5"/>
                                        </p:tgtEl>
                                      </p:cBhvr>
                                    </p:animEffect>
                                  </p:childTnLst>
                                </p:cTn>
                              </p:par>
                              <p:par>
                                <p:cTn id="8" presetID="16" presetClass="entr" presetSubtype="42"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Horizontal)">
                                      <p:cBhvr>
                                        <p:cTn id="10" dur="1000"/>
                                        <p:tgtEl>
                                          <p:spTgt spid="6"/>
                                        </p:tgtEl>
                                      </p:cBhvr>
                                    </p:animEffect>
                                  </p:childTnLst>
                                </p:cTn>
                              </p:par>
                              <p:par>
                                <p:cTn id="11" presetID="16" presetClass="entr" presetSubtype="21"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5" name="任意多边形 4"/>
          <p:cNvSpPr/>
          <p:nvPr/>
        </p:nvSpPr>
        <p:spPr>
          <a:xfrm>
            <a:off x="782934" y="818104"/>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16200000">
            <a:off x="750277" y="5093612"/>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624358" y="790521"/>
            <a:ext cx="3771406" cy="269329"/>
            <a:chOff x="7198852" y="1472339"/>
            <a:chExt cx="3771406" cy="269329"/>
          </a:xfrm>
        </p:grpSpPr>
        <p:cxnSp>
          <p:nvCxnSpPr>
            <p:cNvPr id="9" name="直接连接符 8"/>
            <p:cNvCxnSpPr/>
            <p:nvPr/>
          </p:nvCxnSpPr>
          <p:spPr>
            <a:xfrm>
              <a:off x="7198852" y="1607004"/>
              <a:ext cx="3771406" cy="0"/>
            </a:xfrm>
            <a:prstGeom prst="line">
              <a:avLst/>
            </a:prstGeom>
          </p:spPr>
          <p:style>
            <a:lnRef idx="1">
              <a:schemeClr val="dk1"/>
            </a:lnRef>
            <a:fillRef idx="0">
              <a:schemeClr val="dk1"/>
            </a:fillRef>
            <a:effectRef idx="0">
              <a:schemeClr val="dk1"/>
            </a:effectRef>
            <a:fontRef idx="minor">
              <a:schemeClr val="tx1"/>
            </a:fontRef>
          </p:style>
        </p:cxnSp>
        <p:sp>
          <p:nvSpPr>
            <p:cNvPr id="10" name="椭圆 9"/>
            <p:cNvSpPr/>
            <p:nvPr/>
          </p:nvSpPr>
          <p:spPr>
            <a:xfrm>
              <a:off x="8949890" y="1472339"/>
              <a:ext cx="269329" cy="26932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2596772" y="1234518"/>
            <a:ext cx="3103080" cy="461665"/>
          </a:xfrm>
          <a:prstGeom prst="rect">
            <a:avLst/>
          </a:prstGeom>
          <a:noFill/>
        </p:spPr>
        <p:txBody>
          <a:bodyPr wrap="square" rtlCol="0">
            <a:spAutoFit/>
          </a:bodyPr>
          <a:lstStyle/>
          <a:p>
            <a:pPr algn="l"/>
            <a:r>
              <a:rPr lang="en-US" altLang="zh-CN" sz="2400" dirty="0">
                <a:latin typeface="Aharoni" panose="02010803020104030203" pitchFamily="2" charset="-79"/>
                <a:cs typeface="Aharoni" panose="02010803020104030203" pitchFamily="2" charset="-79"/>
              </a:rPr>
              <a:t>Symbolism</a:t>
            </a:r>
            <a:endParaRPr lang="zh-CN" altLang="en-US" sz="2400" dirty="0">
              <a:latin typeface="Aharoni" panose="02010803020104030203" pitchFamily="2" charset="-79"/>
              <a:cs typeface="Aharoni" panose="02010803020104030203" pitchFamily="2" charset="-79"/>
            </a:endParaRPr>
          </a:p>
        </p:txBody>
      </p:sp>
      <p:sp>
        <p:nvSpPr>
          <p:cNvPr id="13" name="矩形 12"/>
          <p:cNvSpPr/>
          <p:nvPr/>
        </p:nvSpPr>
        <p:spPr>
          <a:xfrm>
            <a:off x="8103508" y="1384559"/>
            <a:ext cx="2830880" cy="4088881"/>
          </a:xfrm>
          <a:prstGeom prst="rect">
            <a:avLst/>
          </a:prstGeom>
          <a:solidFill>
            <a:srgbClr val="BEBFB5"/>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srcRect/>
          <a:stretch>
            <a:fillRect/>
          </a:stretch>
        </p:blipFill>
        <p:spPr>
          <a:xfrm>
            <a:off x="8478695" y="1761796"/>
            <a:ext cx="1989302" cy="3334406"/>
          </a:xfrm>
          <a:prstGeom prst="rect">
            <a:avLst/>
          </a:prstGeom>
          <a:effectLst>
            <a:outerShdw blurRad="50800" dist="76200" dir="2700000" algn="tl" rotWithShape="0">
              <a:prstClr val="black">
                <a:alpha val="40000"/>
              </a:prstClr>
            </a:outerShdw>
          </a:effectLst>
        </p:spPr>
      </p:pic>
      <p:sp>
        <p:nvSpPr>
          <p:cNvPr id="7" name="椭圆 6"/>
          <p:cNvSpPr/>
          <p:nvPr/>
        </p:nvSpPr>
        <p:spPr>
          <a:xfrm>
            <a:off x="1744087" y="2129012"/>
            <a:ext cx="161143" cy="161143"/>
          </a:xfrm>
          <a:prstGeom prst="ellipse">
            <a:avLst/>
          </a:prstGeom>
          <a:solidFill>
            <a:schemeClr val="tx1">
              <a:lumMod val="90000"/>
              <a:lumOff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744087" y="3023042"/>
            <a:ext cx="161143" cy="161143"/>
          </a:xfrm>
          <a:prstGeom prst="ellipse">
            <a:avLst/>
          </a:prstGeom>
          <a:solidFill>
            <a:schemeClr val="tx1">
              <a:lumMod val="90000"/>
              <a:lumOff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744087" y="4017055"/>
            <a:ext cx="161143" cy="161143"/>
          </a:xfrm>
          <a:prstGeom prst="ellipse">
            <a:avLst/>
          </a:prstGeom>
          <a:solidFill>
            <a:schemeClr val="tx1">
              <a:lumMod val="90000"/>
              <a:lumOff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755651" y="5011068"/>
            <a:ext cx="168179" cy="168179"/>
          </a:xfrm>
          <a:prstGeom prst="ellipse">
            <a:avLst/>
          </a:prstGeom>
          <a:solidFill>
            <a:schemeClr val="tx1">
              <a:lumMod val="90000"/>
              <a:lumOff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044488" y="2005514"/>
            <a:ext cx="4051511" cy="430887"/>
          </a:xfrm>
          <a:prstGeom prst="rect">
            <a:avLst/>
          </a:prstGeom>
          <a:noFill/>
        </p:spPr>
        <p:txBody>
          <a:bodyPr wrap="square" rtlCol="0">
            <a:spAutoFit/>
          </a:bodyPr>
          <a:lstStyle/>
          <a:p>
            <a:pPr algn="l"/>
            <a:r>
              <a:rPr lang="en-US" altLang="zh-CN" sz="2200" dirty="0">
                <a:latin typeface="Aharoni" panose="02010803020104030203" pitchFamily="2" charset="-79"/>
                <a:cs typeface="Aharoni" panose="02010803020104030203" pitchFamily="2" charset="-79"/>
              </a:rPr>
              <a:t>The goddess of the harvest</a:t>
            </a:r>
            <a:endParaRPr lang="zh-CN" altLang="en-US" sz="2200" dirty="0">
              <a:latin typeface="Aharoni" panose="02010803020104030203" pitchFamily="2" charset="-79"/>
              <a:cs typeface="Aharoni" panose="02010803020104030203" pitchFamily="2" charset="-79"/>
            </a:endParaRPr>
          </a:p>
        </p:txBody>
      </p:sp>
      <p:sp>
        <p:nvSpPr>
          <p:cNvPr id="24" name="文本框 23"/>
          <p:cNvSpPr txBox="1"/>
          <p:nvPr/>
        </p:nvSpPr>
        <p:spPr>
          <a:xfrm>
            <a:off x="2062737" y="2888169"/>
            <a:ext cx="4051511" cy="430887"/>
          </a:xfrm>
          <a:prstGeom prst="rect">
            <a:avLst/>
          </a:prstGeom>
          <a:noFill/>
        </p:spPr>
        <p:txBody>
          <a:bodyPr wrap="square" rtlCol="0">
            <a:spAutoFit/>
          </a:bodyPr>
          <a:lstStyle/>
          <a:p>
            <a:pPr algn="l"/>
            <a:r>
              <a:rPr lang="en-US" altLang="zh-CN" sz="2200" dirty="0">
                <a:latin typeface="Aharoni" panose="02010803020104030203" pitchFamily="2" charset="-79"/>
                <a:cs typeface="Aharoni" panose="02010803020104030203" pitchFamily="2" charset="-79"/>
              </a:rPr>
              <a:t>The goddess</a:t>
            </a:r>
            <a:r>
              <a:rPr lang="zh-CN" altLang="en-US" sz="2200" dirty="0">
                <a:latin typeface="Aharoni" panose="02010803020104030203" pitchFamily="2" charset="-79"/>
                <a:cs typeface="Aharoni" panose="02010803020104030203" pitchFamily="2" charset="-79"/>
              </a:rPr>
              <a:t> </a:t>
            </a:r>
            <a:r>
              <a:rPr lang="en-US" altLang="zh-CN" sz="2200" dirty="0">
                <a:latin typeface="Aharoni" panose="02010803020104030203" pitchFamily="2" charset="-79"/>
                <a:cs typeface="Aharoni" panose="02010803020104030203" pitchFamily="2" charset="-79"/>
              </a:rPr>
              <a:t>of</a:t>
            </a:r>
            <a:r>
              <a:rPr lang="zh-CN" altLang="en-US" sz="2200" dirty="0">
                <a:latin typeface="Aharoni" panose="02010803020104030203" pitchFamily="2" charset="-79"/>
                <a:cs typeface="Aharoni" panose="02010803020104030203" pitchFamily="2" charset="-79"/>
              </a:rPr>
              <a:t> </a:t>
            </a:r>
            <a:r>
              <a:rPr lang="en-US" altLang="zh-CN" sz="2200" dirty="0">
                <a:latin typeface="Aharoni" panose="02010803020104030203" pitchFamily="2" charset="-79"/>
                <a:cs typeface="Aharoni" panose="02010803020104030203" pitchFamily="2" charset="-79"/>
              </a:rPr>
              <a:t>sea</a:t>
            </a:r>
            <a:endParaRPr lang="zh-CN" altLang="en-US" sz="2200" dirty="0">
              <a:latin typeface="Aharoni" panose="02010803020104030203" pitchFamily="2" charset="-79"/>
              <a:cs typeface="Aharoni" panose="02010803020104030203" pitchFamily="2" charset="-79"/>
            </a:endParaRPr>
          </a:p>
        </p:txBody>
      </p:sp>
      <p:sp>
        <p:nvSpPr>
          <p:cNvPr id="26" name="文本框 25"/>
          <p:cNvSpPr txBox="1"/>
          <p:nvPr/>
        </p:nvSpPr>
        <p:spPr>
          <a:xfrm>
            <a:off x="2044488" y="3882183"/>
            <a:ext cx="4972900" cy="430887"/>
          </a:xfrm>
          <a:prstGeom prst="rect">
            <a:avLst/>
          </a:prstGeom>
          <a:noFill/>
        </p:spPr>
        <p:txBody>
          <a:bodyPr wrap="square" rtlCol="0">
            <a:spAutoFit/>
          </a:bodyPr>
          <a:lstStyle/>
          <a:p>
            <a:pPr algn="l"/>
            <a:r>
              <a:rPr lang="en-US" altLang="zh-CN" sz="2200" dirty="0">
                <a:latin typeface="Aharoni" panose="02010803020104030203" pitchFamily="2" charset="-79"/>
                <a:cs typeface="Aharoni" panose="02010803020104030203" pitchFamily="2" charset="-79"/>
              </a:rPr>
              <a:t>The goddess of love and marriage</a:t>
            </a:r>
            <a:endParaRPr lang="zh-CN" altLang="en-US" sz="2200" dirty="0">
              <a:latin typeface="Aharoni" panose="02010803020104030203" pitchFamily="2" charset="-79"/>
              <a:cs typeface="Aharoni" panose="02010803020104030203" pitchFamily="2" charset="-79"/>
            </a:endParaRPr>
          </a:p>
        </p:txBody>
      </p:sp>
      <p:sp>
        <p:nvSpPr>
          <p:cNvPr id="28" name="文本框 27"/>
          <p:cNvSpPr txBox="1"/>
          <p:nvPr/>
        </p:nvSpPr>
        <p:spPr>
          <a:xfrm>
            <a:off x="2062737" y="4879713"/>
            <a:ext cx="4600237" cy="430887"/>
          </a:xfrm>
          <a:prstGeom prst="rect">
            <a:avLst/>
          </a:prstGeom>
          <a:noFill/>
        </p:spPr>
        <p:txBody>
          <a:bodyPr wrap="square" rtlCol="0">
            <a:spAutoFit/>
          </a:bodyPr>
          <a:lstStyle/>
          <a:p>
            <a:pPr algn="l"/>
            <a:r>
              <a:rPr lang="en-US" altLang="zh-CN" sz="2200" dirty="0">
                <a:latin typeface="Aharoni" panose="02010803020104030203" pitchFamily="2" charset="-79"/>
                <a:cs typeface="Aharoni" panose="02010803020104030203" pitchFamily="2" charset="-79"/>
              </a:rPr>
              <a:t>The goddess of beauty</a:t>
            </a:r>
            <a:endParaRPr lang="zh-CN" altLang="en-US" sz="2200" dirty="0">
              <a:latin typeface="Aharoni" panose="02010803020104030203" pitchFamily="2" charset="-79"/>
              <a:cs typeface="Aharoni" panose="02010803020104030203" pitchFamily="2" charset="-79"/>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1000"/>
                                        <p:tgtEl>
                                          <p:spTgt spid="5"/>
                                        </p:tgtEl>
                                      </p:cBhvr>
                                    </p:animEffect>
                                  </p:childTnLst>
                                </p:cTn>
                              </p:par>
                              <p:par>
                                <p:cTn id="8" presetID="16" presetClass="entr" presetSubtype="42"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Horizontal)">
                                      <p:cBhvr>
                                        <p:cTn id="10" dur="1000"/>
                                        <p:tgtEl>
                                          <p:spTgt spid="6"/>
                                        </p:tgtEl>
                                      </p:cBhvr>
                                    </p:animEffect>
                                  </p:childTnLst>
                                </p:cTn>
                              </p:par>
                              <p:par>
                                <p:cTn id="11" presetID="16" presetClass="entr" presetSubtype="21"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pic>
        <p:nvPicPr>
          <p:cNvPr id="2097174" name="PA-图片 11" descr="矢量智能对象"/>
          <p:cNvPicPr>
            <a:picLocks noChangeAspect="1"/>
          </p:cNvPicPr>
          <p:nvPr>
            <p:custDataLst>
              <p:tags r:id="rId1"/>
            </p:custDataLst>
          </p:nvPr>
        </p:nvPicPr>
        <p:blipFill>
          <a:blip r:embed="rId2"/>
          <a:stretch>
            <a:fillRect/>
          </a:stretch>
        </p:blipFill>
        <p:spPr>
          <a:xfrm rot="1800000">
            <a:off x="8255000" y="4113530"/>
            <a:ext cx="2068195" cy="2898775"/>
          </a:xfrm>
          <a:prstGeom prst="rect">
            <a:avLst/>
          </a:prstGeom>
        </p:spPr>
      </p:pic>
      <p:sp>
        <p:nvSpPr>
          <p:cNvPr id="1048811" name="PA-椭圆 2"/>
          <p:cNvSpPr/>
          <p:nvPr>
            <p:custDataLst>
              <p:tags r:id="rId3"/>
            </p:custDataLst>
          </p:nvPr>
        </p:nvSpPr>
        <p:spPr>
          <a:xfrm>
            <a:off x="2304098" y="-363537"/>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70768F"/>
                </a:solidFill>
                <a:cs typeface="+mn-ea"/>
                <a:sym typeface="+mn-lt"/>
              </a:rPr>
              <a:t>4.Three  Treasures of louvre</a:t>
            </a:r>
            <a:endParaRPr lang="zh-CN" altLang="en-US" sz="4000" b="1"/>
          </a:p>
        </p:txBody>
      </p:sp>
      <p:pic>
        <p:nvPicPr>
          <p:cNvPr id="2097175" name="PA-图片 12" descr="矢量智能对象"/>
          <p:cNvPicPr>
            <a:picLocks noChangeAspect="1"/>
          </p:cNvPicPr>
          <p:nvPr>
            <p:custDataLst>
              <p:tags r:id="rId4"/>
            </p:custDataLst>
          </p:nvPr>
        </p:nvPicPr>
        <p:blipFill>
          <a:blip r:embed="rId2"/>
          <a:stretch>
            <a:fillRect/>
          </a:stretch>
        </p:blipFill>
        <p:spPr>
          <a:xfrm rot="21360000" flipH="1">
            <a:off x="1391920" y="1322705"/>
            <a:ext cx="1917700" cy="2686685"/>
          </a:xfrm>
          <a:prstGeom prst="rect">
            <a:avLst/>
          </a:prstGeom>
        </p:spPr>
      </p:pic>
      <p:sp>
        <p:nvSpPr>
          <p:cNvPr id="1048812" name="PA-文本框 5"/>
          <p:cNvSpPr txBox="1">
            <a:spLocks noChangeArrowheads="1"/>
          </p:cNvSpPr>
          <p:nvPr>
            <p:custDataLst>
              <p:tags r:id="rId5"/>
            </p:custDataLst>
          </p:nvPr>
        </p:nvSpPr>
        <p:spPr bwMode="auto">
          <a:xfrm>
            <a:off x="3573780" y="2085975"/>
            <a:ext cx="4452620" cy="666115"/>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3735" b="1" dirty="0">
                <a:solidFill>
                  <a:srgbClr val="70768F"/>
                </a:solidFill>
                <a:latin typeface="+mn-lt"/>
                <a:ea typeface="+mn-ea"/>
                <a:cs typeface="+mn-ea"/>
                <a:sym typeface="+mn-lt"/>
              </a:rPr>
              <a:t>  </a:t>
            </a:r>
            <a:endParaRPr lang="en-US" altLang="zh-CN" sz="3735" b="1" dirty="0">
              <a:solidFill>
                <a:srgbClr val="70768F"/>
              </a:solidFill>
              <a:latin typeface="+mn-lt"/>
              <a:ea typeface="+mn-ea"/>
              <a:cs typeface="+mn-ea"/>
              <a:sym typeface="+mn-lt"/>
            </a:endParaRPr>
          </a:p>
        </p:txBody>
      </p:sp>
      <p:grpSp>
        <p:nvGrpSpPr>
          <p:cNvPr id="105" name="PA-组合 4"/>
          <p:cNvGrpSpPr/>
          <p:nvPr>
            <p:custDataLst>
              <p:tags r:id="rId6"/>
            </p:custDataLst>
          </p:nvPr>
        </p:nvGrpSpPr>
        <p:grpSpPr>
          <a:xfrm>
            <a:off x="5602422" y="4805989"/>
            <a:ext cx="838568" cy="118937"/>
            <a:chOff x="4064994" y="3738475"/>
            <a:chExt cx="987048" cy="139997"/>
          </a:xfrm>
          <a:solidFill>
            <a:srgbClr val="70768F"/>
          </a:solidFill>
        </p:grpSpPr>
        <p:sp>
          <p:nvSpPr>
            <p:cNvPr id="1048814" name="PA-椭圆 5"/>
            <p:cNvSpPr/>
            <p:nvPr>
              <p:custDataLst>
                <p:tags r:id="rId7"/>
              </p:custDataLst>
            </p:nvPr>
          </p:nvSpPr>
          <p:spPr>
            <a:xfrm>
              <a:off x="4064994"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815" name="PA-椭圆 50"/>
            <p:cNvSpPr/>
            <p:nvPr>
              <p:custDataLst>
                <p:tags r:id="rId8"/>
              </p:custDataLst>
            </p:nvPr>
          </p:nvSpPr>
          <p:spPr>
            <a:xfrm>
              <a:off x="4276757"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816" name="PA-椭圆 51"/>
            <p:cNvSpPr/>
            <p:nvPr>
              <p:custDataLst>
                <p:tags r:id="rId9"/>
              </p:custDataLst>
            </p:nvPr>
          </p:nvSpPr>
          <p:spPr>
            <a:xfrm>
              <a:off x="4488520"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817" name="PA-椭圆 52"/>
            <p:cNvSpPr/>
            <p:nvPr>
              <p:custDataLst>
                <p:tags r:id="rId10"/>
              </p:custDataLst>
            </p:nvPr>
          </p:nvSpPr>
          <p:spPr>
            <a:xfrm>
              <a:off x="4700283"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818" name="PA-椭圆 53"/>
            <p:cNvSpPr/>
            <p:nvPr>
              <p:custDataLst>
                <p:tags r:id="rId11"/>
              </p:custDataLst>
            </p:nvPr>
          </p:nvSpPr>
          <p:spPr>
            <a:xfrm>
              <a:off x="4912045"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Tree>
  </p:cSld>
  <p:clrMapOvr>
    <a:masterClrMapping/>
  </p:clrMapOvr>
  <p:transition spd="slow" advTm="1500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48812"/>
                                        </p:tgtEl>
                                        <p:attrNameLst>
                                          <p:attrName>style.visibility</p:attrName>
                                        </p:attrNameLst>
                                      </p:cBhvr>
                                      <p:to>
                                        <p:strVal val="visible"/>
                                      </p:to>
                                    </p:set>
                                    <p:animEffect transition="in" filter="randombar(vertical)">
                                      <p:cBhvr>
                                        <p:cTn id="7" dur="500"/>
                                        <p:tgtEl>
                                          <p:spTgt spid="10488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 calcmode="lin" valueType="num">
                                      <p:cBhvr>
                                        <p:cTn id="12" dur="500" fill="hold"/>
                                        <p:tgtEl>
                                          <p:spTgt spid="105"/>
                                        </p:tgtEl>
                                        <p:attrNameLst>
                                          <p:attrName>ppt_w</p:attrName>
                                        </p:attrNameLst>
                                      </p:cBhvr>
                                      <p:tavLst>
                                        <p:tav tm="0">
                                          <p:val>
                                            <p:fltVal val="0"/>
                                          </p:val>
                                        </p:tav>
                                        <p:tav tm="100000">
                                          <p:val>
                                            <p:strVal val="#ppt_w"/>
                                          </p:val>
                                        </p:tav>
                                      </p:tavLst>
                                    </p:anim>
                                    <p:anim calcmode="lin" valueType="num">
                                      <p:cBhvr>
                                        <p:cTn id="13" dur="500" fill="hold"/>
                                        <p:tgtEl>
                                          <p:spTgt spid="105"/>
                                        </p:tgtEl>
                                        <p:attrNameLst>
                                          <p:attrName>ppt_h</p:attrName>
                                        </p:attrNameLst>
                                      </p:cBhvr>
                                      <p:tavLst>
                                        <p:tav tm="0">
                                          <p:val>
                                            <p:fltVal val="0"/>
                                          </p:val>
                                        </p:tav>
                                        <p:tav tm="100000">
                                          <p:val>
                                            <p:strVal val="#ppt_h"/>
                                          </p:val>
                                        </p:tav>
                                      </p:tavLst>
                                    </p:anim>
                                    <p:animEffect transition="in" filter="fade">
                                      <p:cBhvr>
                                        <p:cTn id="1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sp>
        <p:nvSpPr>
          <p:cNvPr id="1048821" name="PA-矩形 1"/>
          <p:cNvSpPr/>
          <p:nvPr userDrawn="1">
            <p:custDataLst>
              <p:tags r:id="rId1"/>
            </p:custDataLst>
          </p:nvPr>
        </p:nvSpPr>
        <p:spPr>
          <a:xfrm>
            <a:off x="516255" y="333376"/>
            <a:ext cx="11455400" cy="6400800"/>
          </a:xfrm>
          <a:prstGeom prst="rect">
            <a:avLst/>
          </a:prstGeom>
          <a:solidFill>
            <a:schemeClr val="bg1"/>
          </a:solidFill>
          <a:ln>
            <a:solidFill>
              <a:srgbClr val="7076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09" name="PA-组合 22"/>
          <p:cNvGrpSpPr/>
          <p:nvPr>
            <p:custDataLst>
              <p:tags r:id="rId2"/>
            </p:custDataLst>
          </p:nvPr>
        </p:nvGrpSpPr>
        <p:grpSpPr>
          <a:xfrm>
            <a:off x="5059680" y="1009015"/>
            <a:ext cx="5232400" cy="939800"/>
            <a:chOff x="2939892" y="166750"/>
            <a:chExt cx="3264218" cy="482883"/>
          </a:xfrm>
        </p:grpSpPr>
        <p:grpSp>
          <p:nvGrpSpPr>
            <p:cNvPr id="110" name="组合 23"/>
            <p:cNvGrpSpPr/>
            <p:nvPr/>
          </p:nvGrpSpPr>
          <p:grpSpPr>
            <a:xfrm>
              <a:off x="4257537" y="560430"/>
              <a:ext cx="628926" cy="89203"/>
              <a:chOff x="4064994" y="3738475"/>
              <a:chExt cx="987048" cy="139997"/>
            </a:xfrm>
            <a:solidFill>
              <a:srgbClr val="77BCA5"/>
            </a:solidFill>
          </p:grpSpPr>
          <p:sp>
            <p:nvSpPr>
              <p:cNvPr id="1048822" name="PA-椭圆 25"/>
              <p:cNvSpPr/>
              <p:nvPr>
                <p:custDataLst>
                  <p:tags r:id="rId3"/>
                </p:custDataLst>
              </p:nvPr>
            </p:nvSpPr>
            <p:spPr>
              <a:xfrm>
                <a:off x="4064994" y="3738475"/>
                <a:ext cx="139997" cy="139997"/>
              </a:xfrm>
              <a:prstGeom prst="ellipse">
                <a:avLst/>
              </a:prstGeom>
              <a:solidFill>
                <a:srgbClr val="70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70768F"/>
                  </a:solidFill>
                  <a:cs typeface="+mn-ea"/>
                  <a:sym typeface="+mn-lt"/>
                </a:endParaRPr>
              </a:p>
            </p:txBody>
          </p:sp>
          <p:sp>
            <p:nvSpPr>
              <p:cNvPr id="1048823" name="PA-椭圆 26"/>
              <p:cNvSpPr/>
              <p:nvPr>
                <p:custDataLst>
                  <p:tags r:id="rId4"/>
                </p:custDataLst>
              </p:nvPr>
            </p:nvSpPr>
            <p:spPr>
              <a:xfrm>
                <a:off x="4276757" y="3738475"/>
                <a:ext cx="139997" cy="139997"/>
              </a:xfrm>
              <a:prstGeom prst="ellipse">
                <a:avLst/>
              </a:prstGeom>
              <a:solidFill>
                <a:srgbClr val="70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70768F"/>
                  </a:solidFill>
                  <a:cs typeface="+mn-ea"/>
                  <a:sym typeface="+mn-lt"/>
                </a:endParaRPr>
              </a:p>
            </p:txBody>
          </p:sp>
          <p:sp>
            <p:nvSpPr>
              <p:cNvPr id="1048824" name="PA-椭圆 27"/>
              <p:cNvSpPr/>
              <p:nvPr>
                <p:custDataLst>
                  <p:tags r:id="rId5"/>
                </p:custDataLst>
              </p:nvPr>
            </p:nvSpPr>
            <p:spPr>
              <a:xfrm>
                <a:off x="4488520" y="3738475"/>
                <a:ext cx="139997" cy="139997"/>
              </a:xfrm>
              <a:prstGeom prst="ellipse">
                <a:avLst/>
              </a:prstGeom>
              <a:solidFill>
                <a:srgbClr val="70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70768F"/>
                  </a:solidFill>
                  <a:cs typeface="+mn-ea"/>
                  <a:sym typeface="+mn-lt"/>
                </a:endParaRPr>
              </a:p>
            </p:txBody>
          </p:sp>
          <p:sp>
            <p:nvSpPr>
              <p:cNvPr id="1048825" name="PA-椭圆 28"/>
              <p:cNvSpPr/>
              <p:nvPr>
                <p:custDataLst>
                  <p:tags r:id="rId6"/>
                </p:custDataLst>
              </p:nvPr>
            </p:nvSpPr>
            <p:spPr>
              <a:xfrm>
                <a:off x="4700283" y="3738475"/>
                <a:ext cx="139997" cy="139997"/>
              </a:xfrm>
              <a:prstGeom prst="ellipse">
                <a:avLst/>
              </a:prstGeom>
              <a:solidFill>
                <a:srgbClr val="70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70768F"/>
                  </a:solidFill>
                  <a:cs typeface="+mn-ea"/>
                  <a:sym typeface="+mn-lt"/>
                </a:endParaRPr>
              </a:p>
            </p:txBody>
          </p:sp>
          <p:sp>
            <p:nvSpPr>
              <p:cNvPr id="1048826" name="PA-椭圆 29"/>
              <p:cNvSpPr/>
              <p:nvPr>
                <p:custDataLst>
                  <p:tags r:id="rId7"/>
                </p:custDataLst>
              </p:nvPr>
            </p:nvSpPr>
            <p:spPr>
              <a:xfrm>
                <a:off x="4912045" y="3738475"/>
                <a:ext cx="139997" cy="139997"/>
              </a:xfrm>
              <a:prstGeom prst="ellipse">
                <a:avLst/>
              </a:prstGeom>
              <a:solidFill>
                <a:srgbClr val="70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70768F"/>
                  </a:solidFill>
                  <a:cs typeface="+mn-ea"/>
                  <a:sym typeface="+mn-lt"/>
                </a:endParaRPr>
              </a:p>
            </p:txBody>
          </p:sp>
        </p:grpSp>
        <p:sp>
          <p:nvSpPr>
            <p:cNvPr id="1048827" name="PA-文本框 5"/>
            <p:cNvSpPr txBox="1">
              <a:spLocks noChangeArrowheads="1"/>
            </p:cNvSpPr>
            <p:nvPr>
              <p:custDataLst>
                <p:tags r:id="rId8"/>
              </p:custDataLst>
            </p:nvPr>
          </p:nvSpPr>
          <p:spPr bwMode="auto">
            <a:xfrm>
              <a:off x="2939892" y="166750"/>
              <a:ext cx="3264218" cy="426438"/>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2000" dirty="0">
                  <a:solidFill>
                    <a:srgbClr val="70768F"/>
                  </a:solidFill>
                  <a:latin typeface="+mn-lt"/>
                  <a:ea typeface="+mn-ea"/>
                  <a:cs typeface="+mn-ea"/>
                  <a:sym typeface="+mn-lt"/>
                </a:rPr>
                <a:t> </a:t>
              </a:r>
              <a:r>
                <a:rPr lang="en-US" altLang="zh-CN" sz="4800" b="1" dirty="0">
                  <a:solidFill>
                    <a:srgbClr val="70768F"/>
                  </a:solidFill>
                  <a:latin typeface="+mn-lt"/>
                  <a:ea typeface="+mn-ea"/>
                  <a:cs typeface="+mn-ea"/>
                  <a:sym typeface="+mn-lt"/>
                </a:rPr>
                <a:t>Venus de milo</a:t>
              </a:r>
              <a:endParaRPr lang="en-US" altLang="zh-CN" sz="4800" b="1" dirty="0">
                <a:solidFill>
                  <a:srgbClr val="70768F"/>
                </a:solidFill>
                <a:latin typeface="+mn-lt"/>
                <a:ea typeface="+mn-ea"/>
                <a:cs typeface="+mn-ea"/>
                <a:sym typeface="+mn-lt"/>
              </a:endParaRPr>
            </a:p>
          </p:txBody>
        </p:sp>
      </p:grpSp>
      <p:pic>
        <p:nvPicPr>
          <p:cNvPr id="2097176" name="PA-图片 2" descr="矢量智能对象"/>
          <p:cNvPicPr>
            <a:picLocks noChangeAspect="1"/>
          </p:cNvPicPr>
          <p:nvPr>
            <p:custDataLst>
              <p:tags r:id="rId9"/>
            </p:custDataLst>
          </p:nvPr>
        </p:nvPicPr>
        <p:blipFill>
          <a:blip r:embed="rId10"/>
          <a:stretch>
            <a:fillRect/>
          </a:stretch>
        </p:blipFill>
        <p:spPr>
          <a:xfrm rot="1800000">
            <a:off x="11108690" y="5626735"/>
            <a:ext cx="897255" cy="1257300"/>
          </a:xfrm>
          <a:prstGeom prst="rect">
            <a:avLst/>
          </a:prstGeom>
        </p:spPr>
      </p:pic>
      <p:pic>
        <p:nvPicPr>
          <p:cNvPr id="2097177" name="PA-图片 3" descr="矢量智能对象"/>
          <p:cNvPicPr>
            <a:picLocks noChangeAspect="1"/>
          </p:cNvPicPr>
          <p:nvPr>
            <p:custDataLst>
              <p:tags r:id="rId11"/>
            </p:custDataLst>
          </p:nvPr>
        </p:nvPicPr>
        <p:blipFill>
          <a:blip r:embed="rId10"/>
          <a:stretch>
            <a:fillRect/>
          </a:stretch>
        </p:blipFill>
        <p:spPr>
          <a:xfrm rot="21360000" flipH="1">
            <a:off x="49530" y="62865"/>
            <a:ext cx="963930" cy="1350645"/>
          </a:xfrm>
          <a:prstGeom prst="rect">
            <a:avLst/>
          </a:prstGeom>
        </p:spPr>
      </p:pic>
      <p:grpSp>
        <p:nvGrpSpPr>
          <p:cNvPr id="111" name="PA-组合 4"/>
          <p:cNvGrpSpPr/>
          <p:nvPr>
            <p:custDataLst>
              <p:tags r:id="rId12"/>
            </p:custDataLst>
          </p:nvPr>
        </p:nvGrpSpPr>
        <p:grpSpPr>
          <a:xfrm>
            <a:off x="1637523" y="1843372"/>
            <a:ext cx="2437291" cy="3921927"/>
            <a:chOff x="1150037" y="1401579"/>
            <a:chExt cx="1827968" cy="2941445"/>
          </a:xfrm>
        </p:grpSpPr>
        <p:grpSp>
          <p:nvGrpSpPr>
            <p:cNvPr id="112" name="组合 64"/>
            <p:cNvGrpSpPr/>
            <p:nvPr/>
          </p:nvGrpSpPr>
          <p:grpSpPr>
            <a:xfrm>
              <a:off x="2026231" y="3165392"/>
              <a:ext cx="101944" cy="356805"/>
              <a:chOff x="2752726" y="4344988"/>
              <a:chExt cx="184150" cy="644525"/>
            </a:xfrm>
            <a:solidFill>
              <a:srgbClr val="76BBA4"/>
            </a:solidFill>
          </p:grpSpPr>
          <p:sp>
            <p:nvSpPr>
              <p:cNvPr id="1048828" name="PA-任意多边形 101"/>
              <p:cNvSpPr/>
              <p:nvPr>
                <p:custDataLst>
                  <p:tags r:id="rId13"/>
                </p:custDataLst>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829" name="PA-任意多边形 102"/>
              <p:cNvSpPr/>
              <p:nvPr>
                <p:custDataLst>
                  <p:tags r:id="rId14"/>
                </p:custDataLst>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830" name="PA-任意多边形 103"/>
              <p:cNvSpPr/>
              <p:nvPr>
                <p:custDataLst>
                  <p:tags r:id="rId15"/>
                </p:custDataLst>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831" name="PA-任意多边形 104"/>
              <p:cNvSpPr/>
              <p:nvPr>
                <p:custDataLst>
                  <p:tags r:id="rId16"/>
                </p:custDataLst>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13" name="组合 69"/>
            <p:cNvGrpSpPr/>
            <p:nvPr/>
          </p:nvGrpSpPr>
          <p:grpSpPr>
            <a:xfrm>
              <a:off x="1688760" y="3489680"/>
              <a:ext cx="783038" cy="853344"/>
              <a:chOff x="2143126" y="4930775"/>
              <a:chExt cx="1414463" cy="1541463"/>
            </a:xfrm>
            <a:solidFill>
              <a:srgbClr val="44546A"/>
            </a:solidFill>
          </p:grpSpPr>
          <p:sp>
            <p:nvSpPr>
              <p:cNvPr id="1048832" name="PA-任意多边形 5"/>
              <p:cNvSpPr/>
              <p:nvPr>
                <p:custDataLst>
                  <p:tags r:id="rId17"/>
                </p:custDataLst>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3" name="PA-任意多边形 6"/>
              <p:cNvSpPr/>
              <p:nvPr>
                <p:custDataLst>
                  <p:tags r:id="rId18"/>
                </p:custDataLst>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4" name="PA-任意多边形 7"/>
              <p:cNvSpPr/>
              <p:nvPr>
                <p:custDataLst>
                  <p:tags r:id="rId19"/>
                </p:custDataLst>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5" name="PA-任意多边形 8"/>
              <p:cNvSpPr/>
              <p:nvPr>
                <p:custDataLst>
                  <p:tags r:id="rId20"/>
                </p:custDataLst>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6" name="PA-任意多边形 9"/>
              <p:cNvSpPr/>
              <p:nvPr>
                <p:custDataLst>
                  <p:tags r:id="rId21"/>
                </p:custDataLst>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7" name="PA-任意多边形 10"/>
              <p:cNvSpPr/>
              <p:nvPr>
                <p:custDataLst>
                  <p:tags r:id="rId22"/>
                </p:custDataLst>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8" name="PA-任意多边形 11"/>
              <p:cNvSpPr/>
              <p:nvPr>
                <p:custDataLst>
                  <p:tags r:id="rId23"/>
                </p:custDataLst>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9" name="PA-任意多边形 12"/>
              <p:cNvSpPr/>
              <p:nvPr>
                <p:custDataLst>
                  <p:tags r:id="rId24"/>
                </p:custDataLst>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0" name="PA-任意多边形 13"/>
              <p:cNvSpPr/>
              <p:nvPr>
                <p:custDataLst>
                  <p:tags r:id="rId25"/>
                </p:custDataLst>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1" name="PA-任意多边形 14"/>
              <p:cNvSpPr/>
              <p:nvPr>
                <p:custDataLst>
                  <p:tags r:id="rId26"/>
                </p:custDataLst>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2" name="PA-任意多边形 15"/>
              <p:cNvSpPr/>
              <p:nvPr>
                <p:custDataLst>
                  <p:tags r:id="rId27"/>
                </p:custDataLst>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3" name="PA-任意多边形 16"/>
              <p:cNvSpPr/>
              <p:nvPr>
                <p:custDataLst>
                  <p:tags r:id="rId28"/>
                </p:custDataLst>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4" name="PA-任意多边形 17"/>
              <p:cNvSpPr/>
              <p:nvPr>
                <p:custDataLst>
                  <p:tags r:id="rId29"/>
                </p:custDataLst>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5" name="PA-任意多边形 18"/>
              <p:cNvSpPr/>
              <p:nvPr>
                <p:custDataLst>
                  <p:tags r:id="rId30"/>
                </p:custDataLst>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6" name="PA-任意多边形 19"/>
              <p:cNvSpPr/>
              <p:nvPr>
                <p:custDataLst>
                  <p:tags r:id="rId31"/>
                </p:custDataLst>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7" name="PA-任意多边形 20"/>
              <p:cNvSpPr/>
              <p:nvPr>
                <p:custDataLst>
                  <p:tags r:id="rId32"/>
                </p:custDataLst>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8" name="PA-任意多边形 21"/>
              <p:cNvSpPr/>
              <p:nvPr>
                <p:custDataLst>
                  <p:tags r:id="rId33"/>
                </p:custDataLst>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9" name="PA-任意多边形 22"/>
              <p:cNvSpPr/>
              <p:nvPr>
                <p:custDataLst>
                  <p:tags r:id="rId34"/>
                </p:custDataLst>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0" name="PA-任意多边形 23"/>
              <p:cNvSpPr/>
              <p:nvPr>
                <p:custDataLst>
                  <p:tags r:id="rId35"/>
                </p:custDataLst>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1" name="PA-任意多边形 24"/>
              <p:cNvSpPr/>
              <p:nvPr>
                <p:custDataLst>
                  <p:tags r:id="rId36"/>
                </p:custDataLst>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2" name="PA-任意多边形 25"/>
              <p:cNvSpPr/>
              <p:nvPr>
                <p:custDataLst>
                  <p:tags r:id="rId37"/>
                </p:custDataLst>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3" name="PA-任意多边形 26"/>
              <p:cNvSpPr/>
              <p:nvPr>
                <p:custDataLst>
                  <p:tags r:id="rId38"/>
                </p:custDataLst>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4" name="PA-任意多边形 27"/>
              <p:cNvSpPr/>
              <p:nvPr>
                <p:custDataLst>
                  <p:tags r:id="rId39"/>
                </p:custDataLst>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5" name="PA-任意多边形 28"/>
              <p:cNvSpPr/>
              <p:nvPr>
                <p:custDataLst>
                  <p:tags r:id="rId40"/>
                </p:custDataLst>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6" name="PA-任意多边形 29"/>
              <p:cNvSpPr/>
              <p:nvPr>
                <p:custDataLst>
                  <p:tags r:id="rId41"/>
                </p:custDataLst>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7" name="PA-任意多边形 30"/>
              <p:cNvSpPr/>
              <p:nvPr>
                <p:custDataLst>
                  <p:tags r:id="rId42"/>
                </p:custDataLst>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8" name="PA-任意多边形 31"/>
              <p:cNvSpPr/>
              <p:nvPr>
                <p:custDataLst>
                  <p:tags r:id="rId43"/>
                </p:custDataLst>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9" name="PA-任意多边形 32"/>
              <p:cNvSpPr/>
              <p:nvPr>
                <p:custDataLst>
                  <p:tags r:id="rId44"/>
                </p:custDataLst>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0" name="PA-任意多边形 33"/>
              <p:cNvSpPr/>
              <p:nvPr>
                <p:custDataLst>
                  <p:tags r:id="rId45"/>
                </p:custDataLst>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1" name="PA-任意多边形 34"/>
              <p:cNvSpPr/>
              <p:nvPr>
                <p:custDataLst>
                  <p:tags r:id="rId46"/>
                </p:custDataLst>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2" name="PA-任意多边形 35"/>
              <p:cNvSpPr/>
              <p:nvPr>
                <p:custDataLst>
                  <p:tags r:id="rId47"/>
                </p:custDataLst>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3" name="PA-任意多边形 36"/>
              <p:cNvSpPr/>
              <p:nvPr>
                <p:custDataLst>
                  <p:tags r:id="rId48"/>
                </p:custDataLst>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4" name="PA-任意多边形 37"/>
              <p:cNvSpPr/>
              <p:nvPr>
                <p:custDataLst>
                  <p:tags r:id="rId49"/>
                </p:custDataLst>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5" name="PA-任意多边形 38"/>
              <p:cNvSpPr/>
              <p:nvPr>
                <p:custDataLst>
                  <p:tags r:id="rId50"/>
                </p:custDataLst>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6" name="PA-任意多边形 39"/>
              <p:cNvSpPr/>
              <p:nvPr>
                <p:custDataLst>
                  <p:tags r:id="rId51"/>
                </p:custDataLst>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7" name="PA-任意多边形 40"/>
              <p:cNvSpPr/>
              <p:nvPr>
                <p:custDataLst>
                  <p:tags r:id="rId52"/>
                </p:custDataLst>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8" name="PA-任意多边形 41"/>
              <p:cNvSpPr/>
              <p:nvPr>
                <p:custDataLst>
                  <p:tags r:id="rId53"/>
                </p:custDataLst>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9" name="PA-任意多边形 42"/>
              <p:cNvSpPr/>
              <p:nvPr>
                <p:custDataLst>
                  <p:tags r:id="rId54"/>
                </p:custDataLst>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0" name="PA-任意多边形 43"/>
              <p:cNvSpPr/>
              <p:nvPr>
                <p:custDataLst>
                  <p:tags r:id="rId55"/>
                </p:custDataLst>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1" name="PA-任意多边形 44"/>
              <p:cNvSpPr/>
              <p:nvPr>
                <p:custDataLst>
                  <p:tags r:id="rId56"/>
                </p:custDataLst>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2" name="PA-任意多边形 45"/>
              <p:cNvSpPr/>
              <p:nvPr>
                <p:custDataLst>
                  <p:tags r:id="rId57"/>
                </p:custDataLst>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3" name="PA-任意多边形 46"/>
              <p:cNvSpPr/>
              <p:nvPr>
                <p:custDataLst>
                  <p:tags r:id="rId58"/>
                </p:custDataLst>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4" name="PA-任意多边形 47"/>
              <p:cNvSpPr/>
              <p:nvPr>
                <p:custDataLst>
                  <p:tags r:id="rId59"/>
                </p:custDataLst>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5" name="PA-任意多边形 48"/>
              <p:cNvSpPr/>
              <p:nvPr>
                <p:custDataLst>
                  <p:tags r:id="rId60"/>
                </p:custDataLst>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6" name="PA-任意多边形 49"/>
              <p:cNvSpPr/>
              <p:nvPr>
                <p:custDataLst>
                  <p:tags r:id="rId61"/>
                </p:custDataLst>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7" name="PA-任意多边形 50"/>
              <p:cNvSpPr/>
              <p:nvPr>
                <p:custDataLst>
                  <p:tags r:id="rId62"/>
                </p:custDataLst>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8" name="PA-任意多边形 51"/>
              <p:cNvSpPr/>
              <p:nvPr>
                <p:custDataLst>
                  <p:tags r:id="rId63"/>
                </p:custDataLst>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9" name="PA-任意多边形 52"/>
              <p:cNvSpPr/>
              <p:nvPr>
                <p:custDataLst>
                  <p:tags r:id="rId64"/>
                </p:custDataLst>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0" name="PA-任意多边形 53"/>
              <p:cNvSpPr/>
              <p:nvPr>
                <p:custDataLst>
                  <p:tags r:id="rId65"/>
                </p:custDataLst>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1" name="PA-任意多边形 54"/>
              <p:cNvSpPr/>
              <p:nvPr>
                <p:custDataLst>
                  <p:tags r:id="rId66"/>
                </p:custDataLst>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2" name="PA-任意多边形 55"/>
              <p:cNvSpPr/>
              <p:nvPr>
                <p:custDataLst>
                  <p:tags r:id="rId67"/>
                </p:custDataLst>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3" name="PA-任意多边形 56"/>
              <p:cNvSpPr/>
              <p:nvPr>
                <p:custDataLst>
                  <p:tags r:id="rId68"/>
                </p:custDataLst>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4" name="PA-任意多边形 57"/>
              <p:cNvSpPr/>
              <p:nvPr>
                <p:custDataLst>
                  <p:tags r:id="rId69"/>
                </p:custDataLst>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5" name="PA-任意多边形 58"/>
              <p:cNvSpPr/>
              <p:nvPr>
                <p:custDataLst>
                  <p:tags r:id="rId70"/>
                </p:custDataLst>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6" name="PA-任意多边形 59"/>
              <p:cNvSpPr/>
              <p:nvPr>
                <p:custDataLst>
                  <p:tags r:id="rId71"/>
                </p:custDataLst>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7" name="PA-任意多边形 60"/>
              <p:cNvSpPr/>
              <p:nvPr>
                <p:custDataLst>
                  <p:tags r:id="rId72"/>
                </p:custDataLst>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8" name="PA-任意多边形 61"/>
              <p:cNvSpPr/>
              <p:nvPr>
                <p:custDataLst>
                  <p:tags r:id="rId73"/>
                </p:custDataLst>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9" name="PA-任意多边形 62"/>
              <p:cNvSpPr/>
              <p:nvPr>
                <p:custDataLst>
                  <p:tags r:id="rId74"/>
                </p:custDataLst>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0" name="PA-任意多边形 63"/>
              <p:cNvSpPr/>
              <p:nvPr>
                <p:custDataLst>
                  <p:tags r:id="rId75"/>
                </p:custDataLst>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1" name="PA-任意多边形 64"/>
              <p:cNvSpPr/>
              <p:nvPr>
                <p:custDataLst>
                  <p:tags r:id="rId76"/>
                </p:custDataLst>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2" name="PA-任意多边形 65"/>
              <p:cNvSpPr/>
              <p:nvPr>
                <p:custDataLst>
                  <p:tags r:id="rId77"/>
                </p:custDataLst>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3" name="PA-任意多边形 66"/>
              <p:cNvSpPr/>
              <p:nvPr>
                <p:custDataLst>
                  <p:tags r:id="rId78"/>
                </p:custDataLst>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4" name="PA-任意多边形 67"/>
              <p:cNvSpPr/>
              <p:nvPr>
                <p:custDataLst>
                  <p:tags r:id="rId79"/>
                </p:custDataLst>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5" name="PA-任意多边形 68"/>
              <p:cNvSpPr/>
              <p:nvPr>
                <p:custDataLst>
                  <p:tags r:id="rId80"/>
                </p:custDataLst>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6" name="PA-任意多边形 69"/>
              <p:cNvSpPr/>
              <p:nvPr>
                <p:custDataLst>
                  <p:tags r:id="rId81"/>
                </p:custDataLst>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7" name="PA-任意多边形 70"/>
              <p:cNvSpPr/>
              <p:nvPr>
                <p:custDataLst>
                  <p:tags r:id="rId82"/>
                </p:custDataLst>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8" name="PA-任意多边形 71"/>
              <p:cNvSpPr/>
              <p:nvPr>
                <p:custDataLst>
                  <p:tags r:id="rId83"/>
                </p:custDataLst>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9" name="PA-任意多边形 72"/>
              <p:cNvSpPr/>
              <p:nvPr>
                <p:custDataLst>
                  <p:tags r:id="rId84"/>
                </p:custDataLst>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0" name="PA-任意多边形 73"/>
              <p:cNvSpPr/>
              <p:nvPr>
                <p:custDataLst>
                  <p:tags r:id="rId85"/>
                </p:custDataLst>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1" name="PA-任意多边形 74"/>
              <p:cNvSpPr/>
              <p:nvPr>
                <p:custDataLst>
                  <p:tags r:id="rId86"/>
                </p:custDataLst>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2" name="PA-任意多边形 75"/>
              <p:cNvSpPr/>
              <p:nvPr>
                <p:custDataLst>
                  <p:tags r:id="rId87"/>
                </p:custDataLst>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3" name="PA-任意多边形 76"/>
              <p:cNvSpPr/>
              <p:nvPr>
                <p:custDataLst>
                  <p:tags r:id="rId88"/>
                </p:custDataLst>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4" name="PA-任意多边形 77"/>
              <p:cNvSpPr/>
              <p:nvPr>
                <p:custDataLst>
                  <p:tags r:id="rId89"/>
                </p:custDataLst>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5" name="PA-任意多边形 78"/>
              <p:cNvSpPr/>
              <p:nvPr>
                <p:custDataLst>
                  <p:tags r:id="rId90"/>
                </p:custDataLst>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6" name="PA-任意多边形 79"/>
              <p:cNvSpPr/>
              <p:nvPr>
                <p:custDataLst>
                  <p:tags r:id="rId91"/>
                </p:custDataLst>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7" name="PA-任意多边形 80"/>
              <p:cNvSpPr/>
              <p:nvPr>
                <p:custDataLst>
                  <p:tags r:id="rId92"/>
                </p:custDataLst>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8" name="PA-任意多边形 81"/>
              <p:cNvSpPr/>
              <p:nvPr>
                <p:custDataLst>
                  <p:tags r:id="rId93"/>
                </p:custDataLst>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9" name="PA-任意多边形 82"/>
              <p:cNvSpPr/>
              <p:nvPr>
                <p:custDataLst>
                  <p:tags r:id="rId94"/>
                </p:custDataLst>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0" name="PA-任意多边形 83"/>
              <p:cNvSpPr/>
              <p:nvPr>
                <p:custDataLst>
                  <p:tags r:id="rId95"/>
                </p:custDataLst>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1" name="PA-任意多边形 84"/>
              <p:cNvSpPr/>
              <p:nvPr>
                <p:custDataLst>
                  <p:tags r:id="rId96"/>
                </p:custDataLst>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2" name="PA-任意多边形 85"/>
              <p:cNvSpPr/>
              <p:nvPr>
                <p:custDataLst>
                  <p:tags r:id="rId97"/>
                </p:custDataLst>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3" name="PA-任意多边形 86"/>
              <p:cNvSpPr/>
              <p:nvPr>
                <p:custDataLst>
                  <p:tags r:id="rId98"/>
                </p:custDataLst>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4" name="PA-任意多边形 87"/>
              <p:cNvSpPr/>
              <p:nvPr>
                <p:custDataLst>
                  <p:tags r:id="rId99"/>
                </p:custDataLst>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5" name="PA-任意多边形 88"/>
              <p:cNvSpPr/>
              <p:nvPr>
                <p:custDataLst>
                  <p:tags r:id="rId100"/>
                </p:custDataLst>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6" name="PA-任意多边形 89"/>
              <p:cNvSpPr/>
              <p:nvPr>
                <p:custDataLst>
                  <p:tags r:id="rId101"/>
                </p:custDataLst>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7" name="PA-任意多边形 90"/>
              <p:cNvSpPr/>
              <p:nvPr>
                <p:custDataLst>
                  <p:tags r:id="rId102"/>
                </p:custDataLst>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8" name="PA-任意多边形 91"/>
              <p:cNvSpPr/>
              <p:nvPr>
                <p:custDataLst>
                  <p:tags r:id="rId103"/>
                </p:custDataLst>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9" name="PA-任意多边形 92"/>
              <p:cNvSpPr/>
              <p:nvPr>
                <p:custDataLst>
                  <p:tags r:id="rId104"/>
                </p:custDataLst>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0" name="PA-任意多边形 93"/>
              <p:cNvSpPr/>
              <p:nvPr>
                <p:custDataLst>
                  <p:tags r:id="rId105"/>
                </p:custDataLst>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1" name="PA-任意多边形 94"/>
              <p:cNvSpPr/>
              <p:nvPr>
                <p:custDataLst>
                  <p:tags r:id="rId106"/>
                </p:custDataLst>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2" name="PA-任意多边形 95"/>
              <p:cNvSpPr/>
              <p:nvPr>
                <p:custDataLst>
                  <p:tags r:id="rId107"/>
                </p:custDataLst>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3" name="PA-任意多边形 96"/>
              <p:cNvSpPr/>
              <p:nvPr>
                <p:custDataLst>
                  <p:tags r:id="rId108"/>
                </p:custDataLst>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4" name="PA-任意多边形 97"/>
              <p:cNvSpPr/>
              <p:nvPr>
                <p:custDataLst>
                  <p:tags r:id="rId109"/>
                </p:custDataLst>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5" name="PA-任意多边形 98"/>
              <p:cNvSpPr/>
              <p:nvPr>
                <p:custDataLst>
                  <p:tags r:id="rId110"/>
                </p:custDataLst>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6" name="PA-任意多边形 99"/>
              <p:cNvSpPr/>
              <p:nvPr>
                <p:custDataLst>
                  <p:tags r:id="rId111"/>
                </p:custDataLst>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7" name="PA-任意多边形 100"/>
              <p:cNvSpPr/>
              <p:nvPr>
                <p:custDataLst>
                  <p:tags r:id="rId112"/>
                </p:custDataLst>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8" name="PA-任意多边形 108"/>
              <p:cNvSpPr/>
              <p:nvPr>
                <p:custDataLst>
                  <p:tags r:id="rId113"/>
                </p:custDataLst>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grpSp>
        <p:grpSp>
          <p:nvGrpSpPr>
            <p:cNvPr id="114" name="组合 215"/>
            <p:cNvGrpSpPr/>
            <p:nvPr/>
          </p:nvGrpSpPr>
          <p:grpSpPr>
            <a:xfrm>
              <a:off x="1917256" y="3162755"/>
              <a:ext cx="112490" cy="333077"/>
              <a:chOff x="2555876" y="4340225"/>
              <a:chExt cx="203200" cy="601663"/>
            </a:xfrm>
            <a:solidFill>
              <a:srgbClr val="76BBA4"/>
            </a:solidFill>
          </p:grpSpPr>
          <p:sp>
            <p:nvSpPr>
              <p:cNvPr id="1048929" name="PA-任意多边形 105"/>
              <p:cNvSpPr/>
              <p:nvPr>
                <p:custDataLst>
                  <p:tags r:id="rId114"/>
                </p:custDataLst>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0" name="PA-任意多边形 106"/>
              <p:cNvSpPr/>
              <p:nvPr>
                <p:custDataLst>
                  <p:tags r:id="rId115"/>
                </p:custDataLst>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1" name="PA-任意多边形 107"/>
              <p:cNvSpPr/>
              <p:nvPr>
                <p:custDataLst>
                  <p:tags r:id="rId116"/>
                </p:custDataLst>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2" name="PA-任意多边形 109"/>
              <p:cNvSpPr/>
              <p:nvPr>
                <p:custDataLst>
                  <p:tags r:id="rId117"/>
                </p:custDataLst>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15" name="组合 220"/>
            <p:cNvGrpSpPr/>
            <p:nvPr/>
          </p:nvGrpSpPr>
          <p:grpSpPr>
            <a:xfrm>
              <a:off x="2173875" y="3166270"/>
              <a:ext cx="441173" cy="339229"/>
              <a:chOff x="3019426" y="4346575"/>
              <a:chExt cx="796925" cy="612776"/>
            </a:xfrm>
            <a:solidFill>
              <a:srgbClr val="76BBA4"/>
            </a:solidFill>
          </p:grpSpPr>
          <p:sp>
            <p:nvSpPr>
              <p:cNvPr id="1048933" name="PA-任意多边形 110"/>
              <p:cNvSpPr/>
              <p:nvPr>
                <p:custDataLst>
                  <p:tags r:id="rId118"/>
                </p:custDataLst>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4" name="PA-矩形 111"/>
              <p:cNvSpPr>
                <a:spLocks noChangeArrowheads="1"/>
              </p:cNvSpPr>
              <p:nvPr>
                <p:custDataLst>
                  <p:tags r:id="rId119"/>
                </p:custDataLst>
              </p:nvPr>
            </p:nvSpPr>
            <p:spPr bwMode="auto">
              <a:xfrm>
                <a:off x="3049588" y="4510088"/>
                <a:ext cx="22225" cy="25558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5" name="PA-任意多边形 112"/>
              <p:cNvSpPr/>
              <p:nvPr>
                <p:custDataLst>
                  <p:tags r:id="rId120"/>
                </p:custDataLst>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6" name="PA-任意多边形 113"/>
              <p:cNvSpPr/>
              <p:nvPr>
                <p:custDataLst>
                  <p:tags r:id="rId121"/>
                </p:custDataLst>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7" name="PA-任意多边形 114"/>
              <p:cNvSpPr/>
              <p:nvPr>
                <p:custDataLst>
                  <p:tags r:id="rId122"/>
                </p:custDataLst>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8" name="PA-任意多边形 115"/>
              <p:cNvSpPr/>
              <p:nvPr>
                <p:custDataLst>
                  <p:tags r:id="rId123"/>
                </p:custDataLst>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39" name="PA-任意多边形 116"/>
            <p:cNvSpPr>
              <a:spLocks noEditPoints="1"/>
            </p:cNvSpPr>
            <p:nvPr>
              <p:custDataLst>
                <p:tags r:id="rId124"/>
              </p:custDataLst>
            </p:nvPr>
          </p:nvSpPr>
          <p:spPr bwMode="auto">
            <a:xfrm>
              <a:off x="2733690" y="1988638"/>
              <a:ext cx="217071" cy="272437"/>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16" name="组合 228"/>
            <p:cNvGrpSpPr/>
            <p:nvPr/>
          </p:nvGrpSpPr>
          <p:grpSpPr>
            <a:xfrm>
              <a:off x="1167614" y="1896361"/>
              <a:ext cx="224102" cy="338350"/>
              <a:chOff x="1201738" y="2052638"/>
              <a:chExt cx="404813" cy="611188"/>
            </a:xfrm>
            <a:solidFill>
              <a:srgbClr val="76BBA4"/>
            </a:solidFill>
          </p:grpSpPr>
          <p:sp>
            <p:nvSpPr>
              <p:cNvPr id="1048940" name="PA-任意多边形 117"/>
              <p:cNvSpPr/>
              <p:nvPr>
                <p:custDataLst>
                  <p:tags r:id="rId125"/>
                </p:custDataLst>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1" name="PA-任意多边形 118"/>
              <p:cNvSpPr/>
              <p:nvPr>
                <p:custDataLst>
                  <p:tags r:id="rId126"/>
                </p:custDataLst>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2" name="PA-任意多边形 119"/>
              <p:cNvSpPr/>
              <p:nvPr>
                <p:custDataLst>
                  <p:tags r:id="rId127"/>
                </p:custDataLst>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3" name="PA-任意多边形 120"/>
              <p:cNvSpPr/>
              <p:nvPr>
                <p:custDataLst>
                  <p:tags r:id="rId128"/>
                </p:custDataLst>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17" name="组合 233"/>
            <p:cNvGrpSpPr/>
            <p:nvPr/>
          </p:nvGrpSpPr>
          <p:grpSpPr>
            <a:xfrm>
              <a:off x="1671184" y="1708291"/>
              <a:ext cx="333077" cy="333077"/>
              <a:chOff x="2111376" y="1712913"/>
              <a:chExt cx="601663" cy="601663"/>
            </a:xfrm>
            <a:solidFill>
              <a:srgbClr val="76BBA4"/>
            </a:solidFill>
          </p:grpSpPr>
          <p:sp>
            <p:nvSpPr>
              <p:cNvPr id="1048944" name="PA-任意多边形 121"/>
              <p:cNvSpPr>
                <a:spLocks noEditPoints="1"/>
              </p:cNvSpPr>
              <p:nvPr>
                <p:custDataLst>
                  <p:tags r:id="rId129"/>
                </p:custDataLst>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5" name="PA-任意多边形 122"/>
              <p:cNvSpPr>
                <a:spLocks noEditPoints="1"/>
              </p:cNvSpPr>
              <p:nvPr>
                <p:custDataLst>
                  <p:tags r:id="rId130"/>
                </p:custDataLst>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6" name="PA-任意多边形 123"/>
              <p:cNvSpPr>
                <a:spLocks noEditPoints="1"/>
              </p:cNvSpPr>
              <p:nvPr>
                <p:custDataLst>
                  <p:tags r:id="rId131"/>
                </p:custDataLst>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7" name="PA-任意多边形 124"/>
              <p:cNvSpPr>
                <a:spLocks noEditPoints="1"/>
              </p:cNvSpPr>
              <p:nvPr>
                <p:custDataLst>
                  <p:tags r:id="rId132"/>
                </p:custDataLst>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8" name="PA-任意多边形 125"/>
              <p:cNvSpPr/>
              <p:nvPr>
                <p:custDataLst>
                  <p:tags r:id="rId133"/>
                </p:custDataLst>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18" name="组合 239"/>
            <p:cNvGrpSpPr/>
            <p:nvPr/>
          </p:nvGrpSpPr>
          <p:grpSpPr>
            <a:xfrm>
              <a:off x="1329318" y="1613377"/>
              <a:ext cx="210919" cy="268043"/>
              <a:chOff x="1493838" y="1541463"/>
              <a:chExt cx="381000" cy="484187"/>
            </a:xfrm>
            <a:solidFill>
              <a:srgbClr val="76BBA4"/>
            </a:solidFill>
          </p:grpSpPr>
          <p:sp>
            <p:nvSpPr>
              <p:cNvPr id="1048949" name="PA-任意多边形 126"/>
              <p:cNvSpPr>
                <a:spLocks noEditPoints="1"/>
              </p:cNvSpPr>
              <p:nvPr>
                <p:custDataLst>
                  <p:tags r:id="rId134"/>
                </p:custDataLst>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0" name="PA-矩形 127"/>
              <p:cNvSpPr>
                <a:spLocks noChangeArrowheads="1"/>
              </p:cNvSpPr>
              <p:nvPr>
                <p:custDataLst>
                  <p:tags r:id="rId135"/>
                </p:custDataLst>
              </p:nvPr>
            </p:nvSpPr>
            <p:spPr bwMode="auto">
              <a:xfrm>
                <a:off x="1811338" y="1541463"/>
                <a:ext cx="63500" cy="47148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51" name="PA-任意多边形 128"/>
            <p:cNvSpPr>
              <a:spLocks noEditPoints="1"/>
            </p:cNvSpPr>
            <p:nvPr>
              <p:custDataLst>
                <p:tags r:id="rId136"/>
              </p:custDataLst>
            </p:nvPr>
          </p:nvSpPr>
          <p:spPr bwMode="auto">
            <a:xfrm>
              <a:off x="2390067" y="2923713"/>
              <a:ext cx="281226" cy="219708"/>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19" name="组合 243"/>
            <p:cNvGrpSpPr/>
            <p:nvPr/>
          </p:nvGrpSpPr>
          <p:grpSpPr>
            <a:xfrm>
              <a:off x="1550784" y="3143420"/>
              <a:ext cx="274195" cy="356806"/>
              <a:chOff x="1893888" y="4305300"/>
              <a:chExt cx="495300" cy="644526"/>
            </a:xfrm>
            <a:solidFill>
              <a:srgbClr val="76BBA4"/>
            </a:solidFill>
          </p:grpSpPr>
          <p:sp>
            <p:nvSpPr>
              <p:cNvPr id="1048952" name="PA-任意多边形 129"/>
              <p:cNvSpPr/>
              <p:nvPr>
                <p:custDataLst>
                  <p:tags r:id="rId137"/>
                </p:custDataLst>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3" name="PA-任意多边形 130"/>
              <p:cNvSpPr>
                <a:spLocks noEditPoints="1"/>
              </p:cNvSpPr>
              <p:nvPr>
                <p:custDataLst>
                  <p:tags r:id="rId138"/>
                </p:custDataLst>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4" name="PA-任意多边形 131"/>
              <p:cNvSpPr/>
              <p:nvPr>
                <p:custDataLst>
                  <p:tags r:id="rId139"/>
                </p:custDataLst>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5" name="PA-任意多边形 132"/>
              <p:cNvSpPr/>
              <p:nvPr>
                <p:custDataLst>
                  <p:tags r:id="rId140"/>
                </p:custDataLst>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6" name="PA-任意多边形 133"/>
              <p:cNvSpPr/>
              <p:nvPr>
                <p:custDataLst>
                  <p:tags r:id="rId141"/>
                </p:custDataLst>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7" name="PA-任意多边形 134"/>
              <p:cNvSpPr/>
              <p:nvPr>
                <p:custDataLst>
                  <p:tags r:id="rId142"/>
                </p:custDataLst>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8" name="PA-任意多边形 135"/>
              <p:cNvSpPr>
                <a:spLocks noEditPoints="1"/>
              </p:cNvSpPr>
              <p:nvPr>
                <p:custDataLst>
                  <p:tags r:id="rId143"/>
                </p:custDataLst>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9" name="PA-任意多边形 136"/>
              <p:cNvSpPr/>
              <p:nvPr>
                <p:custDataLst>
                  <p:tags r:id="rId144"/>
                </p:custDataLst>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20" name="组合 252"/>
            <p:cNvGrpSpPr/>
            <p:nvPr/>
          </p:nvGrpSpPr>
          <p:grpSpPr>
            <a:xfrm>
              <a:off x="2631745" y="1764536"/>
              <a:ext cx="179281" cy="319015"/>
              <a:chOff x="3846513" y="1814513"/>
              <a:chExt cx="323850" cy="576262"/>
            </a:xfrm>
            <a:solidFill>
              <a:srgbClr val="76BBA4"/>
            </a:solidFill>
          </p:grpSpPr>
          <p:sp>
            <p:nvSpPr>
              <p:cNvPr id="1048960" name="PA-任意多边形 137"/>
              <p:cNvSpPr>
                <a:spLocks noEditPoints="1"/>
              </p:cNvSpPr>
              <p:nvPr>
                <p:custDataLst>
                  <p:tags r:id="rId145"/>
                </p:custDataLst>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1" name="PA-任意多边形 138"/>
              <p:cNvSpPr/>
              <p:nvPr>
                <p:custDataLst>
                  <p:tags r:id="rId146"/>
                </p:custDataLst>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2" name="PA-任意多边形 139"/>
              <p:cNvSpPr/>
              <p:nvPr>
                <p:custDataLst>
                  <p:tags r:id="rId147"/>
                </p:custDataLst>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63" name="PA-任意多边形 140"/>
            <p:cNvSpPr/>
            <p:nvPr>
              <p:custDataLst>
                <p:tags r:id="rId148"/>
              </p:custDataLst>
            </p:nvPr>
          </p:nvSpPr>
          <p:spPr bwMode="auto">
            <a:xfrm>
              <a:off x="1922529" y="1401579"/>
              <a:ext cx="285620" cy="232890"/>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4" name="PA-任意多边形 141"/>
            <p:cNvSpPr>
              <a:spLocks noEditPoints="1"/>
            </p:cNvSpPr>
            <p:nvPr>
              <p:custDataLst>
                <p:tags r:id="rId149"/>
              </p:custDataLst>
            </p:nvPr>
          </p:nvSpPr>
          <p:spPr bwMode="auto">
            <a:xfrm>
              <a:off x="1945379" y="2826163"/>
              <a:ext cx="348017" cy="287378"/>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5" name="PA-任意多边形 142"/>
            <p:cNvSpPr>
              <a:spLocks noEditPoints="1"/>
            </p:cNvSpPr>
            <p:nvPr>
              <p:custDataLst>
                <p:tags r:id="rId150"/>
              </p:custDataLst>
            </p:nvPr>
          </p:nvSpPr>
          <p:spPr bwMode="auto">
            <a:xfrm>
              <a:off x="1230011" y="2249650"/>
              <a:ext cx="447325" cy="521147"/>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6" name="PA-任意多边形 143"/>
            <p:cNvSpPr>
              <a:spLocks noEditPoints="1"/>
            </p:cNvSpPr>
            <p:nvPr>
              <p:custDataLst>
                <p:tags r:id="rId151"/>
              </p:custDataLst>
            </p:nvPr>
          </p:nvSpPr>
          <p:spPr bwMode="auto">
            <a:xfrm>
              <a:off x="1150037" y="2403445"/>
              <a:ext cx="188070" cy="378776"/>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1" name="组合 260"/>
            <p:cNvGrpSpPr/>
            <p:nvPr/>
          </p:nvGrpSpPr>
          <p:grpSpPr>
            <a:xfrm>
              <a:off x="1696670" y="2450902"/>
              <a:ext cx="316379" cy="318137"/>
              <a:chOff x="2157413" y="3054350"/>
              <a:chExt cx="571500" cy="574675"/>
            </a:xfrm>
            <a:solidFill>
              <a:srgbClr val="76BBA4"/>
            </a:solidFill>
          </p:grpSpPr>
          <p:sp>
            <p:nvSpPr>
              <p:cNvPr id="1048967" name="PA-任意多边形 144"/>
              <p:cNvSpPr>
                <a:spLocks noEditPoints="1"/>
              </p:cNvSpPr>
              <p:nvPr>
                <p:custDataLst>
                  <p:tags r:id="rId152"/>
                </p:custDataLst>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8" name="PA-任意多边形 145"/>
              <p:cNvSpPr/>
              <p:nvPr>
                <p:custDataLst>
                  <p:tags r:id="rId153"/>
                </p:custDataLst>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22" name="组合 263"/>
            <p:cNvGrpSpPr/>
            <p:nvPr/>
          </p:nvGrpSpPr>
          <p:grpSpPr>
            <a:xfrm>
              <a:off x="1637788" y="2859559"/>
              <a:ext cx="247830" cy="233769"/>
              <a:chOff x="2051051" y="3792538"/>
              <a:chExt cx="447675" cy="422275"/>
            </a:xfrm>
            <a:solidFill>
              <a:srgbClr val="76BBA4"/>
            </a:solidFill>
          </p:grpSpPr>
          <p:sp>
            <p:nvSpPr>
              <p:cNvPr id="1048969" name="PA-任意多边形 146"/>
              <p:cNvSpPr/>
              <p:nvPr>
                <p:custDataLst>
                  <p:tags r:id="rId154"/>
                </p:custDataLst>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0" name="PA-任意多边形 147"/>
              <p:cNvSpPr/>
              <p:nvPr>
                <p:custDataLst>
                  <p:tags r:id="rId155"/>
                </p:custDataLst>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23" name="组合 266"/>
            <p:cNvGrpSpPr/>
            <p:nvPr/>
          </p:nvGrpSpPr>
          <p:grpSpPr>
            <a:xfrm>
              <a:off x="2268789" y="1441127"/>
              <a:ext cx="382428" cy="307181"/>
              <a:chOff x="3190876" y="1230313"/>
              <a:chExt cx="690810" cy="554885"/>
            </a:xfrm>
            <a:solidFill>
              <a:srgbClr val="76BBA4"/>
            </a:solidFill>
          </p:grpSpPr>
          <p:sp>
            <p:nvSpPr>
              <p:cNvPr id="1048971" name="PA-任意多边形 148"/>
              <p:cNvSpPr/>
              <p:nvPr>
                <p:custDataLst>
                  <p:tags r:id="rId156"/>
                </p:custDataLst>
              </p:nvPr>
            </p:nvSpPr>
            <p:spPr bwMode="auto">
              <a:xfrm>
                <a:off x="3209802" y="1266445"/>
                <a:ext cx="671884" cy="518753"/>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2" name="PA-任意多边形 149"/>
              <p:cNvSpPr/>
              <p:nvPr>
                <p:custDataLst>
                  <p:tags r:id="rId157"/>
                </p:custDataLst>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3" name="PA-任意多边形 150"/>
              <p:cNvSpPr/>
              <p:nvPr>
                <p:custDataLst>
                  <p:tags r:id="rId158"/>
                </p:custDataLst>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74" name="PA-任意多边形 151"/>
            <p:cNvSpPr>
              <a:spLocks noEditPoints="1"/>
            </p:cNvSpPr>
            <p:nvPr>
              <p:custDataLst>
                <p:tags r:id="rId159"/>
              </p:custDataLst>
            </p:nvPr>
          </p:nvSpPr>
          <p:spPr bwMode="auto">
            <a:xfrm>
              <a:off x="1361835" y="2770796"/>
              <a:ext cx="210919" cy="365593"/>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5" name="PA-任意多边形 152"/>
            <p:cNvSpPr>
              <a:spLocks noEditPoints="1"/>
            </p:cNvSpPr>
            <p:nvPr>
              <p:custDataLst>
                <p:tags r:id="rId160"/>
              </p:custDataLst>
            </p:nvPr>
          </p:nvSpPr>
          <p:spPr bwMode="auto">
            <a:xfrm>
              <a:off x="2674808" y="2292713"/>
              <a:ext cx="303197" cy="329562"/>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6" name="PA-任意多边形 153"/>
            <p:cNvSpPr>
              <a:spLocks noEditPoints="1"/>
            </p:cNvSpPr>
            <p:nvPr>
              <p:custDataLst>
                <p:tags r:id="rId161"/>
              </p:custDataLst>
            </p:nvPr>
          </p:nvSpPr>
          <p:spPr bwMode="auto">
            <a:xfrm>
              <a:off x="1704420" y="1461423"/>
              <a:ext cx="285620" cy="279468"/>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7" name="PA-任意多边形 154"/>
            <p:cNvSpPr>
              <a:spLocks noEditPoints="1"/>
            </p:cNvSpPr>
            <p:nvPr>
              <p:custDataLst>
                <p:tags r:id="rId162"/>
              </p:custDataLst>
            </p:nvPr>
          </p:nvSpPr>
          <p:spPr bwMode="auto">
            <a:xfrm>
              <a:off x="2573742" y="2629305"/>
              <a:ext cx="270680" cy="283862"/>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4" name="组合 274"/>
            <p:cNvGrpSpPr/>
            <p:nvPr/>
          </p:nvGrpSpPr>
          <p:grpSpPr>
            <a:xfrm>
              <a:off x="1446203" y="2008851"/>
              <a:ext cx="342744" cy="360320"/>
              <a:chOff x="1704976" y="2255838"/>
              <a:chExt cx="619125" cy="650875"/>
            </a:xfrm>
            <a:solidFill>
              <a:srgbClr val="76BBA4"/>
            </a:solidFill>
          </p:grpSpPr>
          <p:sp>
            <p:nvSpPr>
              <p:cNvPr id="1048978" name="PA-矩形 155"/>
              <p:cNvSpPr>
                <a:spLocks noChangeArrowheads="1"/>
              </p:cNvSpPr>
              <p:nvPr>
                <p:custDataLst>
                  <p:tags r:id="rId163"/>
                </p:custDataLst>
              </p:nvPr>
            </p:nvSpPr>
            <p:spPr bwMode="auto">
              <a:xfrm>
                <a:off x="1704976" y="2873375"/>
                <a:ext cx="619125" cy="3333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9" name="PA-矩形 156"/>
              <p:cNvSpPr>
                <a:spLocks noChangeArrowheads="1"/>
              </p:cNvSpPr>
              <p:nvPr>
                <p:custDataLst>
                  <p:tags r:id="rId164"/>
                </p:custDataLst>
              </p:nvPr>
            </p:nvSpPr>
            <p:spPr bwMode="auto">
              <a:xfrm>
                <a:off x="1730376" y="2811463"/>
                <a:ext cx="568325" cy="3333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0" name="PA-矩形 157"/>
              <p:cNvSpPr>
                <a:spLocks noChangeArrowheads="1"/>
              </p:cNvSpPr>
              <p:nvPr>
                <p:custDataLst>
                  <p:tags r:id="rId165"/>
                </p:custDataLst>
              </p:nvPr>
            </p:nvSpPr>
            <p:spPr bwMode="auto">
              <a:xfrm>
                <a:off x="1954213" y="2747963"/>
                <a:ext cx="120650"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1" name="PA-矩形 158"/>
              <p:cNvSpPr>
                <a:spLocks noChangeArrowheads="1"/>
              </p:cNvSpPr>
              <p:nvPr>
                <p:custDataLst>
                  <p:tags r:id="rId166"/>
                </p:custDataLst>
              </p:nvPr>
            </p:nvSpPr>
            <p:spPr bwMode="auto">
              <a:xfrm>
                <a:off x="1976438" y="2517775"/>
                <a:ext cx="77788" cy="250825"/>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2" name="PA-矩形 159"/>
              <p:cNvSpPr>
                <a:spLocks noChangeArrowheads="1"/>
              </p:cNvSpPr>
              <p:nvPr>
                <p:custDataLst>
                  <p:tags r:id="rId167"/>
                </p:custDataLst>
              </p:nvPr>
            </p:nvSpPr>
            <p:spPr bwMode="auto">
              <a:xfrm>
                <a:off x="1954213" y="2505075"/>
                <a:ext cx="120650"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3" name="PA-矩形 160"/>
              <p:cNvSpPr>
                <a:spLocks noChangeArrowheads="1"/>
              </p:cNvSpPr>
              <p:nvPr>
                <p:custDataLst>
                  <p:tags r:id="rId168"/>
                </p:custDataLst>
              </p:nvPr>
            </p:nvSpPr>
            <p:spPr bwMode="auto">
              <a:xfrm>
                <a:off x="1774826" y="2747963"/>
                <a:ext cx="119063"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4" name="PA-矩形 161"/>
              <p:cNvSpPr>
                <a:spLocks noChangeArrowheads="1"/>
              </p:cNvSpPr>
              <p:nvPr>
                <p:custDataLst>
                  <p:tags r:id="rId169"/>
                </p:custDataLst>
              </p:nvPr>
            </p:nvSpPr>
            <p:spPr bwMode="auto">
              <a:xfrm>
                <a:off x="1795463" y="2517775"/>
                <a:ext cx="77788" cy="250825"/>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5" name="PA-矩形 162"/>
              <p:cNvSpPr>
                <a:spLocks noChangeArrowheads="1"/>
              </p:cNvSpPr>
              <p:nvPr>
                <p:custDataLst>
                  <p:tags r:id="rId170"/>
                </p:custDataLst>
              </p:nvPr>
            </p:nvSpPr>
            <p:spPr bwMode="auto">
              <a:xfrm>
                <a:off x="1774826" y="2505075"/>
                <a:ext cx="119063"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6" name="PA-矩形 163"/>
              <p:cNvSpPr>
                <a:spLocks noChangeArrowheads="1"/>
              </p:cNvSpPr>
              <p:nvPr>
                <p:custDataLst>
                  <p:tags r:id="rId171"/>
                </p:custDataLst>
              </p:nvPr>
            </p:nvSpPr>
            <p:spPr bwMode="auto">
              <a:xfrm>
                <a:off x="2135188" y="2747963"/>
                <a:ext cx="120650"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7" name="PA-矩形 164"/>
              <p:cNvSpPr>
                <a:spLocks noChangeArrowheads="1"/>
              </p:cNvSpPr>
              <p:nvPr>
                <p:custDataLst>
                  <p:tags r:id="rId172"/>
                </p:custDataLst>
              </p:nvPr>
            </p:nvSpPr>
            <p:spPr bwMode="auto">
              <a:xfrm>
                <a:off x="2157413" y="2517775"/>
                <a:ext cx="76200" cy="250825"/>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8" name="PA-矩形 165"/>
              <p:cNvSpPr>
                <a:spLocks noChangeArrowheads="1"/>
              </p:cNvSpPr>
              <p:nvPr>
                <p:custDataLst>
                  <p:tags r:id="rId173"/>
                </p:custDataLst>
              </p:nvPr>
            </p:nvSpPr>
            <p:spPr bwMode="auto">
              <a:xfrm>
                <a:off x="2135188" y="2505075"/>
                <a:ext cx="120650"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9" name="PA-矩形 166"/>
              <p:cNvSpPr>
                <a:spLocks noChangeArrowheads="1"/>
              </p:cNvSpPr>
              <p:nvPr>
                <p:custDataLst>
                  <p:tags r:id="rId174"/>
                </p:custDataLst>
              </p:nvPr>
            </p:nvSpPr>
            <p:spPr bwMode="auto">
              <a:xfrm>
                <a:off x="1730376" y="2435225"/>
                <a:ext cx="568325" cy="3333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0" name="PA-任意多边形 167"/>
              <p:cNvSpPr/>
              <p:nvPr>
                <p:custDataLst>
                  <p:tags r:id="rId175"/>
                </p:custDataLst>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91" name="PA-任意多边形 168"/>
            <p:cNvSpPr>
              <a:spLocks noEditPoints="1"/>
            </p:cNvSpPr>
            <p:nvPr>
              <p:custDataLst>
                <p:tags r:id="rId176"/>
              </p:custDataLst>
            </p:nvPr>
          </p:nvSpPr>
          <p:spPr bwMode="auto">
            <a:xfrm>
              <a:off x="2202876" y="2098492"/>
              <a:ext cx="436779" cy="285620"/>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2" name="PA-任意多边形 169"/>
            <p:cNvSpPr>
              <a:spLocks noEditPoints="1"/>
            </p:cNvSpPr>
            <p:nvPr>
              <p:custDataLst>
                <p:tags r:id="rId177"/>
              </p:custDataLst>
            </p:nvPr>
          </p:nvSpPr>
          <p:spPr bwMode="auto">
            <a:xfrm>
              <a:off x="1573633" y="2413113"/>
              <a:ext cx="102823" cy="177524"/>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3" name="PA-任意多边形 170"/>
            <p:cNvSpPr>
              <a:spLocks noEditPoints="1"/>
            </p:cNvSpPr>
            <p:nvPr>
              <p:custDataLst>
                <p:tags r:id="rId178"/>
              </p:custDataLst>
            </p:nvPr>
          </p:nvSpPr>
          <p:spPr bwMode="auto">
            <a:xfrm>
              <a:off x="2367218" y="1798810"/>
              <a:ext cx="204768" cy="252225"/>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4" name="PA-任意多边形 171"/>
            <p:cNvSpPr>
              <a:spLocks noEditPoints="1"/>
            </p:cNvSpPr>
            <p:nvPr>
              <p:custDataLst>
                <p:tags r:id="rId179"/>
              </p:custDataLst>
            </p:nvPr>
          </p:nvSpPr>
          <p:spPr bwMode="auto">
            <a:xfrm>
              <a:off x="1862769" y="2063338"/>
              <a:ext cx="311106" cy="312864"/>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5" name="PA-任意多边形 172"/>
            <p:cNvSpPr>
              <a:spLocks noEditPoints="1"/>
            </p:cNvSpPr>
            <p:nvPr>
              <p:custDataLst>
                <p:tags r:id="rId180"/>
              </p:custDataLst>
            </p:nvPr>
          </p:nvSpPr>
          <p:spPr bwMode="auto">
            <a:xfrm>
              <a:off x="2093022" y="2464964"/>
              <a:ext cx="350654" cy="267164"/>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5" name="组合 293"/>
            <p:cNvGrpSpPr/>
            <p:nvPr/>
          </p:nvGrpSpPr>
          <p:grpSpPr>
            <a:xfrm>
              <a:off x="2214301" y="2053671"/>
              <a:ext cx="116006" cy="110733"/>
              <a:chOff x="3092451" y="2336800"/>
              <a:chExt cx="209550" cy="200025"/>
            </a:xfrm>
            <a:solidFill>
              <a:srgbClr val="76BBA4"/>
            </a:solidFill>
          </p:grpSpPr>
          <p:sp>
            <p:nvSpPr>
              <p:cNvPr id="1048996" name="PA-任意多边形 173"/>
              <p:cNvSpPr/>
              <p:nvPr>
                <p:custDataLst>
                  <p:tags r:id="rId181"/>
                </p:custDataLst>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7" name="PA-任意多边形 174"/>
              <p:cNvSpPr/>
              <p:nvPr>
                <p:custDataLst>
                  <p:tags r:id="rId182"/>
                </p:custDataLst>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98" name="PA-任意多边形 175"/>
            <p:cNvSpPr>
              <a:spLocks noEditPoints="1"/>
            </p:cNvSpPr>
            <p:nvPr>
              <p:custDataLst>
                <p:tags r:id="rId183"/>
              </p:custDataLst>
            </p:nvPr>
          </p:nvSpPr>
          <p:spPr bwMode="auto">
            <a:xfrm>
              <a:off x="2337337" y="2785737"/>
              <a:ext cx="120400" cy="167857"/>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9" name="PA-任意多边形 176"/>
            <p:cNvSpPr>
              <a:spLocks noEditPoints="1"/>
            </p:cNvSpPr>
            <p:nvPr>
              <p:custDataLst>
                <p:tags r:id="rId184"/>
              </p:custDataLst>
            </p:nvPr>
          </p:nvSpPr>
          <p:spPr bwMode="auto">
            <a:xfrm>
              <a:off x="1360956" y="1908664"/>
              <a:ext cx="154674" cy="167857"/>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00" name="PA-任意多边形 177"/>
            <p:cNvSpPr>
              <a:spLocks noEditPoints="1"/>
            </p:cNvSpPr>
            <p:nvPr>
              <p:custDataLst>
                <p:tags r:id="rId185"/>
              </p:custDataLst>
            </p:nvPr>
          </p:nvSpPr>
          <p:spPr bwMode="auto">
            <a:xfrm>
              <a:off x="2054354" y="1680168"/>
              <a:ext cx="232011" cy="335713"/>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6" name="组合 299"/>
            <p:cNvGrpSpPr/>
            <p:nvPr/>
          </p:nvGrpSpPr>
          <p:grpSpPr>
            <a:xfrm>
              <a:off x="2242424" y="1633590"/>
              <a:ext cx="201252" cy="122158"/>
              <a:chOff x="3143251" y="1577975"/>
              <a:chExt cx="363538" cy="220663"/>
            </a:xfrm>
            <a:solidFill>
              <a:srgbClr val="76BBA4"/>
            </a:solidFill>
          </p:grpSpPr>
          <p:sp>
            <p:nvSpPr>
              <p:cNvPr id="1049001" name="PA-任意多边形 178"/>
              <p:cNvSpPr>
                <a:spLocks noEditPoints="1"/>
              </p:cNvSpPr>
              <p:nvPr>
                <p:custDataLst>
                  <p:tags r:id="rId186"/>
                </p:custDataLst>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02" name="PA-任意多边形 179"/>
              <p:cNvSpPr/>
              <p:nvPr>
                <p:custDataLst>
                  <p:tags r:id="rId187"/>
                </p:custDataLst>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03" name="PA-任意多边形 180"/>
              <p:cNvSpPr/>
              <p:nvPr>
                <p:custDataLst>
                  <p:tags r:id="rId188"/>
                </p:custDataLst>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9004" name="PA-任意多边形 181"/>
            <p:cNvSpPr>
              <a:spLocks noEditPoints="1"/>
            </p:cNvSpPr>
            <p:nvPr>
              <p:custDataLst>
                <p:tags r:id="rId189"/>
              </p:custDataLst>
            </p:nvPr>
          </p:nvSpPr>
          <p:spPr bwMode="auto">
            <a:xfrm>
              <a:off x="2249454" y="2343685"/>
              <a:ext cx="241679" cy="86125"/>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7" name="组合 304"/>
            <p:cNvGrpSpPr/>
            <p:nvPr/>
          </p:nvGrpSpPr>
          <p:grpSpPr>
            <a:xfrm>
              <a:off x="1341622" y="2560756"/>
              <a:ext cx="137098" cy="173129"/>
              <a:chOff x="1516063" y="3252788"/>
              <a:chExt cx="247651" cy="312737"/>
            </a:xfrm>
            <a:solidFill>
              <a:srgbClr val="76BBA4"/>
            </a:solidFill>
          </p:grpSpPr>
          <p:sp>
            <p:nvSpPr>
              <p:cNvPr id="1049005" name="PA-任意多边形 182"/>
              <p:cNvSpPr/>
              <p:nvPr>
                <p:custDataLst>
                  <p:tags r:id="rId190"/>
                </p:custDataLst>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06" name="PA-任意多边形 183"/>
              <p:cNvSpPr/>
              <p:nvPr>
                <p:custDataLst>
                  <p:tags r:id="rId191"/>
                </p:custDataLst>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07" name="PA-任意多边形 184"/>
              <p:cNvSpPr/>
              <p:nvPr>
                <p:custDataLst>
                  <p:tags r:id="rId192"/>
                </p:custDataLst>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9008" name="PA-任意多边形 185"/>
            <p:cNvSpPr>
              <a:spLocks noEditPoints="1"/>
            </p:cNvSpPr>
            <p:nvPr>
              <p:custDataLst>
                <p:tags r:id="rId193"/>
              </p:custDataLst>
            </p:nvPr>
          </p:nvSpPr>
          <p:spPr bwMode="auto">
            <a:xfrm>
              <a:off x="1550784" y="1891966"/>
              <a:ext cx="110733" cy="85247"/>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8" name="组合 309"/>
            <p:cNvGrpSpPr/>
            <p:nvPr/>
          </p:nvGrpSpPr>
          <p:grpSpPr>
            <a:xfrm>
              <a:off x="2531559" y="2476389"/>
              <a:ext cx="146765" cy="185433"/>
              <a:chOff x="3665538" y="3100388"/>
              <a:chExt cx="265113" cy="334963"/>
            </a:xfrm>
            <a:solidFill>
              <a:srgbClr val="76BBA4"/>
            </a:solidFill>
          </p:grpSpPr>
          <p:sp>
            <p:nvSpPr>
              <p:cNvPr id="1049009" name="PA-任意多边形 186"/>
              <p:cNvSpPr/>
              <p:nvPr>
                <p:custDataLst>
                  <p:tags r:id="rId194"/>
                </p:custDataLst>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10" name="PA-任意多边形 187"/>
              <p:cNvSpPr/>
              <p:nvPr>
                <p:custDataLst>
                  <p:tags r:id="rId195"/>
                </p:custDataLst>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11" name="PA-任意多边形 188"/>
              <p:cNvSpPr/>
              <p:nvPr>
                <p:custDataLst>
                  <p:tags r:id="rId196"/>
                </p:custDataLst>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9012" name="PA-任意多边形 189"/>
            <p:cNvSpPr>
              <a:spLocks noEditPoints="1"/>
            </p:cNvSpPr>
            <p:nvPr>
              <p:custDataLst>
                <p:tags r:id="rId197"/>
              </p:custDataLst>
            </p:nvPr>
          </p:nvSpPr>
          <p:spPr bwMode="auto">
            <a:xfrm>
              <a:off x="1812675" y="3371038"/>
              <a:ext cx="120400" cy="129188"/>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9" name="组合 314"/>
            <p:cNvGrpSpPr/>
            <p:nvPr/>
          </p:nvGrpSpPr>
          <p:grpSpPr>
            <a:xfrm>
              <a:off x="1985805" y="2378838"/>
              <a:ext cx="88762" cy="141492"/>
              <a:chOff x="2679701" y="2924175"/>
              <a:chExt cx="160337" cy="255588"/>
            </a:xfrm>
            <a:solidFill>
              <a:srgbClr val="76BBA4"/>
            </a:solidFill>
          </p:grpSpPr>
          <p:sp>
            <p:nvSpPr>
              <p:cNvPr id="1049013" name="PA-任意多边形 190"/>
              <p:cNvSpPr/>
              <p:nvPr>
                <p:custDataLst>
                  <p:tags r:id="rId198"/>
                </p:custDataLst>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14" name="PA-任意多边形 191"/>
              <p:cNvSpPr/>
              <p:nvPr>
                <p:custDataLst>
                  <p:tags r:id="rId199"/>
                </p:custDataLst>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15" name="PA-任意多边形 192"/>
              <p:cNvSpPr/>
              <p:nvPr>
                <p:custDataLst>
                  <p:tags r:id="rId200"/>
                </p:custDataLst>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16" name="PA-任意多边形 193"/>
              <p:cNvSpPr/>
              <p:nvPr>
                <p:custDataLst>
                  <p:tags r:id="rId201"/>
                </p:custDataLst>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9017" name="PA-任意多边形 194"/>
            <p:cNvSpPr>
              <a:spLocks noEditPoints="1"/>
            </p:cNvSpPr>
            <p:nvPr>
              <p:custDataLst>
                <p:tags r:id="rId202"/>
              </p:custDataLst>
            </p:nvPr>
          </p:nvSpPr>
          <p:spPr bwMode="auto">
            <a:xfrm>
              <a:off x="1976138" y="1653804"/>
              <a:ext cx="120400" cy="130946"/>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9018" name="PA-矩形 320"/>
          <p:cNvSpPr/>
          <p:nvPr>
            <p:custDataLst>
              <p:tags r:id="rId203"/>
            </p:custDataLst>
          </p:nvPr>
        </p:nvSpPr>
        <p:spPr>
          <a:xfrm>
            <a:off x="5216269" y="2582457"/>
            <a:ext cx="2570119" cy="460375"/>
          </a:xfrm>
          <a:prstGeom prst="rect">
            <a:avLst/>
          </a:prstGeom>
        </p:spPr>
        <p:txBody>
          <a:bodyPr wrap="square">
            <a:spAutoFit/>
          </a:bodyPr>
          <a:lstStyle/>
          <a:p>
            <a:r>
              <a:rPr lang="en-US" altLang="zh-CN" sz="2400" dirty="0">
                <a:solidFill>
                  <a:srgbClr val="000000">
                    <a:lumMod val="75000"/>
                    <a:lumOff val="25000"/>
                  </a:srgbClr>
                </a:solidFill>
                <a:cs typeface="字魂59号-创粗黑" charset="0"/>
                <a:sym typeface="Arial" panose="020B0604020202020204" pitchFamily="34" charset="0"/>
              </a:rPr>
              <a:t>4th  century  BC</a:t>
            </a:r>
            <a:endParaRPr lang="en-US" altLang="zh-CN" sz="2400" dirty="0">
              <a:solidFill>
                <a:srgbClr val="000000">
                  <a:lumMod val="75000"/>
                  <a:lumOff val="25000"/>
                </a:srgbClr>
              </a:solidFill>
              <a:cs typeface="字魂59号-创粗黑" charset="0"/>
              <a:sym typeface="Arial" panose="020B0604020202020204" pitchFamily="34" charset="0"/>
            </a:endParaRPr>
          </a:p>
        </p:txBody>
      </p:sp>
      <p:sp>
        <p:nvSpPr>
          <p:cNvPr id="1049019" name="PA-矩形 321"/>
          <p:cNvSpPr/>
          <p:nvPr>
            <p:custDataLst>
              <p:tags r:id="rId204"/>
            </p:custDataLst>
          </p:nvPr>
        </p:nvSpPr>
        <p:spPr>
          <a:xfrm>
            <a:off x="5195314" y="2214744"/>
            <a:ext cx="1269365" cy="521970"/>
          </a:xfrm>
          <a:prstGeom prst="rect">
            <a:avLst/>
          </a:prstGeom>
        </p:spPr>
        <p:txBody>
          <a:bodyPr wrap="none">
            <a:spAutoFit/>
          </a:bodyPr>
          <a:lstStyle/>
          <a:p>
            <a:r>
              <a:rPr lang="en-US" altLang="zh-CN" sz="2800" b="1" dirty="0">
                <a:solidFill>
                  <a:srgbClr val="7E8EA8"/>
                </a:solidFill>
                <a:cs typeface="字魂59号-创粗黑" charset="0"/>
                <a:sym typeface="Arial" panose="020B0604020202020204" pitchFamily="34" charset="0"/>
              </a:rPr>
              <a:t>WHEN</a:t>
            </a:r>
            <a:endParaRPr lang="en-US" altLang="zh-CN" sz="2800" b="1" dirty="0">
              <a:solidFill>
                <a:srgbClr val="7E8EA8"/>
              </a:solidFill>
              <a:cs typeface="字魂59号-创粗黑" charset="0"/>
              <a:sym typeface="Arial" panose="020B0604020202020204" pitchFamily="34" charset="0"/>
            </a:endParaRPr>
          </a:p>
        </p:txBody>
      </p:sp>
      <p:sp>
        <p:nvSpPr>
          <p:cNvPr id="1049020" name="PA-矩形 322"/>
          <p:cNvSpPr/>
          <p:nvPr>
            <p:custDataLst>
              <p:tags r:id="rId205"/>
            </p:custDataLst>
          </p:nvPr>
        </p:nvSpPr>
        <p:spPr>
          <a:xfrm>
            <a:off x="5194935" y="4416425"/>
            <a:ext cx="4053205" cy="460375"/>
          </a:xfrm>
          <a:prstGeom prst="rect">
            <a:avLst/>
          </a:prstGeom>
        </p:spPr>
        <p:txBody>
          <a:bodyPr wrap="square">
            <a:spAutoFit/>
          </a:bodyPr>
          <a:lstStyle/>
          <a:p>
            <a:r>
              <a:rPr lang="en-US" altLang="zh-CN" sz="2400" dirty="0">
                <a:solidFill>
                  <a:srgbClr val="000000">
                    <a:lumMod val="75000"/>
                    <a:lumOff val="25000"/>
                  </a:srgbClr>
                </a:solidFill>
                <a:cs typeface="字魂59号-创粗黑" charset="0"/>
                <a:sym typeface="Arial" panose="020B0604020202020204" pitchFamily="34" charset="0"/>
              </a:rPr>
              <a:t>Alexandros of antioch </a:t>
            </a:r>
            <a:endParaRPr lang="en-US" altLang="zh-CN" sz="2400" dirty="0">
              <a:solidFill>
                <a:srgbClr val="000000">
                  <a:lumMod val="75000"/>
                  <a:lumOff val="25000"/>
                </a:srgbClr>
              </a:solidFill>
              <a:cs typeface="字魂59号-创粗黑" charset="0"/>
              <a:sym typeface="Arial" panose="020B0604020202020204" pitchFamily="34" charset="0"/>
            </a:endParaRPr>
          </a:p>
        </p:txBody>
      </p:sp>
      <p:sp>
        <p:nvSpPr>
          <p:cNvPr id="1049021" name="PA-矩形 323"/>
          <p:cNvSpPr/>
          <p:nvPr>
            <p:custDataLst>
              <p:tags r:id="rId206"/>
            </p:custDataLst>
          </p:nvPr>
        </p:nvSpPr>
        <p:spPr>
          <a:xfrm>
            <a:off x="5216269" y="3980523"/>
            <a:ext cx="1052195" cy="521970"/>
          </a:xfrm>
          <a:prstGeom prst="rect">
            <a:avLst/>
          </a:prstGeom>
        </p:spPr>
        <p:txBody>
          <a:bodyPr wrap="none">
            <a:spAutoFit/>
          </a:bodyPr>
          <a:lstStyle/>
          <a:p>
            <a:r>
              <a:rPr lang="en-US" altLang="zh-CN" sz="2800" b="1" dirty="0">
                <a:solidFill>
                  <a:srgbClr val="7F8FA8"/>
                </a:solidFill>
                <a:cs typeface="字魂59号-创粗黑" charset="0"/>
                <a:sym typeface="Arial" panose="020B0604020202020204" pitchFamily="34" charset="0"/>
              </a:rPr>
              <a:t>WHO</a:t>
            </a:r>
            <a:endParaRPr lang="en-US" altLang="zh-CN" sz="2800" b="1" dirty="0">
              <a:solidFill>
                <a:srgbClr val="7F8FA8"/>
              </a:solidFill>
              <a:cs typeface="字魂59号-创粗黑" charset="0"/>
              <a:sym typeface="Arial" panose="020B0604020202020204" pitchFamily="34" charset="0"/>
            </a:endParaRPr>
          </a:p>
        </p:txBody>
      </p:sp>
      <p:sp>
        <p:nvSpPr>
          <p:cNvPr id="1049022" name="PA-矩形 324"/>
          <p:cNvSpPr/>
          <p:nvPr>
            <p:custDataLst>
              <p:tags r:id="rId207"/>
            </p:custDataLst>
          </p:nvPr>
        </p:nvSpPr>
        <p:spPr>
          <a:xfrm>
            <a:off x="8895934" y="2662774"/>
            <a:ext cx="2570119" cy="460375"/>
          </a:xfrm>
          <a:prstGeom prst="rect">
            <a:avLst/>
          </a:prstGeom>
        </p:spPr>
        <p:txBody>
          <a:bodyPr wrap="square">
            <a:spAutoFit/>
          </a:bodyPr>
          <a:lstStyle/>
          <a:p>
            <a:r>
              <a:rPr lang="en-US" altLang="zh-CN" sz="2400" dirty="0">
                <a:solidFill>
                  <a:srgbClr val="000000">
                    <a:lumMod val="75000"/>
                    <a:lumOff val="25000"/>
                  </a:srgbClr>
                </a:solidFill>
                <a:cs typeface="字魂59号-创粗黑" charset="0"/>
                <a:sym typeface="Arial" panose="020B0604020202020204" pitchFamily="34" charset="0"/>
              </a:rPr>
              <a:t>ancient Greek</a:t>
            </a:r>
            <a:endParaRPr lang="en-US" altLang="zh-CN" sz="2400" dirty="0">
              <a:solidFill>
                <a:srgbClr val="000000">
                  <a:lumMod val="75000"/>
                  <a:lumOff val="25000"/>
                </a:srgbClr>
              </a:solidFill>
              <a:cs typeface="字魂59号-创粗黑" charset="0"/>
              <a:sym typeface="Arial" panose="020B0604020202020204" pitchFamily="34" charset="0"/>
            </a:endParaRPr>
          </a:p>
        </p:txBody>
      </p:sp>
      <p:sp>
        <p:nvSpPr>
          <p:cNvPr id="1049023" name="PA-矩形 325"/>
          <p:cNvSpPr/>
          <p:nvPr>
            <p:custDataLst>
              <p:tags r:id="rId208"/>
            </p:custDataLst>
          </p:nvPr>
        </p:nvSpPr>
        <p:spPr>
          <a:xfrm>
            <a:off x="8895527" y="2237305"/>
            <a:ext cx="1396365" cy="460375"/>
          </a:xfrm>
          <a:prstGeom prst="rect">
            <a:avLst/>
          </a:prstGeom>
        </p:spPr>
        <p:txBody>
          <a:bodyPr wrap="none">
            <a:spAutoFit/>
          </a:bodyPr>
          <a:lstStyle/>
          <a:p>
            <a:r>
              <a:rPr lang="en-US" altLang="zh-CN" sz="2400" b="1" dirty="0">
                <a:solidFill>
                  <a:srgbClr val="7E8EA8"/>
                </a:solidFill>
                <a:cs typeface="字魂59号-创粗黑" charset="0"/>
                <a:sym typeface="Arial" panose="020B0604020202020204" pitchFamily="34" charset="0"/>
              </a:rPr>
              <a:t>WHERW</a:t>
            </a:r>
            <a:endParaRPr lang="en-US" altLang="zh-CN" sz="2400" b="1" dirty="0">
              <a:solidFill>
                <a:srgbClr val="7E8EA8"/>
              </a:solidFill>
              <a:cs typeface="字魂59号-创粗黑" charset="0"/>
              <a:sym typeface="Arial" panose="020B0604020202020204" pitchFamily="34" charset="0"/>
            </a:endParaRPr>
          </a:p>
        </p:txBody>
      </p:sp>
      <p:grpSp>
        <p:nvGrpSpPr>
          <p:cNvPr id="130" name="PA-组合 328"/>
          <p:cNvGrpSpPr/>
          <p:nvPr>
            <p:custDataLst>
              <p:tags r:id="rId209"/>
            </p:custDataLst>
          </p:nvPr>
        </p:nvGrpSpPr>
        <p:grpSpPr>
          <a:xfrm>
            <a:off x="4681941" y="4002452"/>
            <a:ext cx="525009" cy="525009"/>
            <a:chOff x="3564033" y="3063299"/>
            <a:chExt cx="393757" cy="393757"/>
          </a:xfrm>
        </p:grpSpPr>
        <p:sp>
          <p:nvSpPr>
            <p:cNvPr id="1049026" name="PA-椭圆 329"/>
            <p:cNvSpPr/>
            <p:nvPr>
              <p:custDataLst>
                <p:tags r:id="rId210"/>
              </p:custDataLst>
            </p:nvPr>
          </p:nvSpPr>
          <p:spPr>
            <a:xfrm>
              <a:off x="3564033" y="3063299"/>
              <a:ext cx="393757" cy="393757"/>
            </a:xfrm>
            <a:prstGeom prst="ellipse">
              <a:avLst/>
            </a:prstGeom>
            <a:solidFill>
              <a:srgbClr val="7E8EA8"/>
            </a:solidFill>
            <a:ln>
              <a:noFill/>
            </a:ln>
          </p:spPr>
          <p:style>
            <a:lnRef idx="2">
              <a:srgbClr val="76BBA4">
                <a:shade val="50000"/>
              </a:srgbClr>
            </a:lnRef>
            <a:fillRef idx="1">
              <a:srgbClr val="76BBA4"/>
            </a:fillRef>
            <a:effectRef idx="0">
              <a:srgbClr val="76BBA4"/>
            </a:effectRef>
            <a:fontRef idx="minor">
              <a:srgbClr val="FFFFFF"/>
            </a:fontRef>
          </p:style>
          <p:txBody>
            <a:bodyPr rtlCol="0" anchor="ctr"/>
            <a:lstStyle/>
            <a:p>
              <a:pPr algn="ctr"/>
              <a:endParaRPr lang="zh-CN" altLang="en-US">
                <a:cs typeface="字魂59号-创粗黑" charset="0"/>
                <a:sym typeface="Arial" panose="020B0604020202020204" pitchFamily="34" charset="0"/>
              </a:endParaRPr>
            </a:p>
          </p:txBody>
        </p:sp>
        <p:sp>
          <p:nvSpPr>
            <p:cNvPr id="1049027" name="PA-任意多边形 893"/>
            <p:cNvSpPr>
              <a:spLocks noEditPoints="1"/>
            </p:cNvSpPr>
            <p:nvPr>
              <p:custDataLst>
                <p:tags r:id="rId211"/>
              </p:custDataLst>
            </p:nvPr>
          </p:nvSpPr>
          <p:spPr bwMode="auto">
            <a:xfrm>
              <a:off x="3674786" y="3111991"/>
              <a:ext cx="172250" cy="296371"/>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ysClr val="window" lastClr="FFFFFF"/>
            </a:solidFill>
            <a:ln>
              <a:noFill/>
            </a:ln>
          </p:spPr>
          <p:txBody>
            <a:bodyPr vert="horz" wrap="square" lIns="121920" tIns="60960" rIns="121920" bIns="60960" numCol="1" anchor="t" anchorCtr="0" compatLnSpc="1"/>
            <a:lstStyle/>
            <a:p>
              <a:pPr defTabSz="914400"/>
              <a:endParaRPr lang="zh-CN" altLang="en-US" sz="2400" kern="0">
                <a:solidFill>
                  <a:prstClr val="black"/>
                </a:solidFill>
                <a:cs typeface="字魂59号-创粗黑" charset="0"/>
                <a:sym typeface="Arial" panose="020B0604020202020204" pitchFamily="34" charset="0"/>
              </a:endParaRPr>
            </a:p>
          </p:txBody>
        </p:sp>
      </p:grpSp>
      <p:grpSp>
        <p:nvGrpSpPr>
          <p:cNvPr id="132" name="PA-组合 334"/>
          <p:cNvGrpSpPr/>
          <p:nvPr>
            <p:custDataLst>
              <p:tags r:id="rId212"/>
            </p:custDataLst>
          </p:nvPr>
        </p:nvGrpSpPr>
        <p:grpSpPr>
          <a:xfrm>
            <a:off x="4694641" y="2107768"/>
            <a:ext cx="525009" cy="525009"/>
            <a:chOff x="3564033" y="1741346"/>
            <a:chExt cx="393757" cy="393757"/>
          </a:xfrm>
        </p:grpSpPr>
        <p:sp>
          <p:nvSpPr>
            <p:cNvPr id="1049030" name="PA-椭圆 335"/>
            <p:cNvSpPr/>
            <p:nvPr>
              <p:custDataLst>
                <p:tags r:id="rId213"/>
              </p:custDataLst>
            </p:nvPr>
          </p:nvSpPr>
          <p:spPr>
            <a:xfrm>
              <a:off x="3564033" y="1741346"/>
              <a:ext cx="393757" cy="393757"/>
            </a:xfrm>
            <a:prstGeom prst="ellipse">
              <a:avLst/>
            </a:prstGeom>
            <a:solidFill>
              <a:srgbClr val="7E8EA8"/>
            </a:solidFill>
            <a:ln>
              <a:noFill/>
            </a:ln>
          </p:spPr>
          <p:style>
            <a:lnRef idx="2">
              <a:srgbClr val="76BBA4">
                <a:shade val="50000"/>
              </a:srgbClr>
            </a:lnRef>
            <a:fillRef idx="1">
              <a:srgbClr val="76BBA4"/>
            </a:fillRef>
            <a:effectRef idx="0">
              <a:srgbClr val="76BBA4"/>
            </a:effectRef>
            <a:fontRef idx="minor">
              <a:srgbClr val="FFFFFF"/>
            </a:fontRef>
          </p:style>
          <p:txBody>
            <a:bodyPr rtlCol="0" anchor="ctr"/>
            <a:lstStyle/>
            <a:p>
              <a:pPr algn="ctr"/>
              <a:endParaRPr lang="zh-CN" altLang="en-US">
                <a:cs typeface="字魂59号-创粗黑" charset="0"/>
                <a:sym typeface="Arial" panose="020B0604020202020204" pitchFamily="34" charset="0"/>
              </a:endParaRPr>
            </a:p>
          </p:txBody>
        </p:sp>
        <p:sp>
          <p:nvSpPr>
            <p:cNvPr id="1049031" name="PA-任意多边形 898"/>
            <p:cNvSpPr>
              <a:spLocks noEditPoints="1"/>
            </p:cNvSpPr>
            <p:nvPr>
              <p:custDataLst>
                <p:tags r:id="rId214"/>
              </p:custDataLst>
            </p:nvPr>
          </p:nvSpPr>
          <p:spPr bwMode="auto">
            <a:xfrm>
              <a:off x="3683642" y="1812997"/>
              <a:ext cx="154539" cy="237101"/>
            </a:xfrm>
            <a:custGeom>
              <a:avLst/>
              <a:gdLst>
                <a:gd name="T0" fmla="*/ 47 w 123"/>
                <a:gd name="T1" fmla="*/ 8 h 189"/>
                <a:gd name="T2" fmla="*/ 49 w 123"/>
                <a:gd name="T3" fmla="*/ 4 h 189"/>
                <a:gd name="T4" fmla="*/ 59 w 123"/>
                <a:gd name="T5" fmla="*/ 1 h 189"/>
                <a:gd name="T6" fmla="*/ 64 w 123"/>
                <a:gd name="T7" fmla="*/ 3 h 189"/>
                <a:gd name="T8" fmla="*/ 64 w 123"/>
                <a:gd name="T9" fmla="*/ 5 h 189"/>
                <a:gd name="T10" fmla="*/ 62 w 123"/>
                <a:gd name="T11" fmla="*/ 9 h 189"/>
                <a:gd name="T12" fmla="*/ 52 w 123"/>
                <a:gd name="T13" fmla="*/ 13 h 189"/>
                <a:gd name="T14" fmla="*/ 48 w 123"/>
                <a:gd name="T15" fmla="*/ 10 h 189"/>
                <a:gd name="T16" fmla="*/ 47 w 123"/>
                <a:gd name="T17" fmla="*/ 8 h 189"/>
                <a:gd name="T18" fmla="*/ 76 w 123"/>
                <a:gd name="T19" fmla="*/ 106 h 189"/>
                <a:gd name="T20" fmla="*/ 72 w 123"/>
                <a:gd name="T21" fmla="*/ 111 h 189"/>
                <a:gd name="T22" fmla="*/ 79 w 123"/>
                <a:gd name="T23" fmla="*/ 114 h 189"/>
                <a:gd name="T24" fmla="*/ 97 w 123"/>
                <a:gd name="T25" fmla="*/ 108 h 189"/>
                <a:gd name="T26" fmla="*/ 102 w 123"/>
                <a:gd name="T27" fmla="*/ 102 h 189"/>
                <a:gd name="T28" fmla="*/ 95 w 123"/>
                <a:gd name="T29" fmla="*/ 100 h 189"/>
                <a:gd name="T30" fmla="*/ 76 w 123"/>
                <a:gd name="T31" fmla="*/ 106 h 189"/>
                <a:gd name="T32" fmla="*/ 123 w 123"/>
                <a:gd name="T33" fmla="*/ 134 h 189"/>
                <a:gd name="T34" fmla="*/ 123 w 123"/>
                <a:gd name="T35" fmla="*/ 138 h 189"/>
                <a:gd name="T36" fmla="*/ 120 w 123"/>
                <a:gd name="T37" fmla="*/ 141 h 189"/>
                <a:gd name="T38" fmla="*/ 114 w 123"/>
                <a:gd name="T39" fmla="*/ 141 h 189"/>
                <a:gd name="T40" fmla="*/ 83 w 123"/>
                <a:gd name="T41" fmla="*/ 166 h 189"/>
                <a:gd name="T42" fmla="*/ 108 w 123"/>
                <a:gd name="T43" fmla="*/ 182 h 189"/>
                <a:gd name="T44" fmla="*/ 102 w 123"/>
                <a:gd name="T45" fmla="*/ 189 h 189"/>
                <a:gd name="T46" fmla="*/ 23 w 123"/>
                <a:gd name="T47" fmla="*/ 189 h 189"/>
                <a:gd name="T48" fmla="*/ 17 w 123"/>
                <a:gd name="T49" fmla="*/ 182 h 189"/>
                <a:gd name="T50" fmla="*/ 38 w 123"/>
                <a:gd name="T51" fmla="*/ 167 h 189"/>
                <a:gd name="T52" fmla="*/ 0 w 123"/>
                <a:gd name="T53" fmla="*/ 107 h 189"/>
                <a:gd name="T54" fmla="*/ 52 w 123"/>
                <a:gd name="T55" fmla="*/ 46 h 189"/>
                <a:gd name="T56" fmla="*/ 46 w 123"/>
                <a:gd name="T57" fmla="*/ 25 h 189"/>
                <a:gd name="T58" fmla="*/ 49 w 123"/>
                <a:gd name="T59" fmla="*/ 18 h 189"/>
                <a:gd name="T60" fmla="*/ 68 w 123"/>
                <a:gd name="T61" fmla="*/ 12 h 189"/>
                <a:gd name="T62" fmla="*/ 75 w 123"/>
                <a:gd name="T63" fmla="*/ 16 h 189"/>
                <a:gd name="T64" fmla="*/ 97 w 123"/>
                <a:gd name="T65" fmla="*/ 87 h 189"/>
                <a:gd name="T66" fmla="*/ 93 w 123"/>
                <a:gd name="T67" fmla="*/ 94 h 189"/>
                <a:gd name="T68" fmla="*/ 75 w 123"/>
                <a:gd name="T69" fmla="*/ 100 h 189"/>
                <a:gd name="T70" fmla="*/ 68 w 123"/>
                <a:gd name="T71" fmla="*/ 96 h 189"/>
                <a:gd name="T72" fmla="*/ 59 w 123"/>
                <a:gd name="T73" fmla="*/ 67 h 189"/>
                <a:gd name="T74" fmla="*/ 22 w 123"/>
                <a:gd name="T75" fmla="*/ 105 h 189"/>
                <a:gd name="T76" fmla="*/ 56 w 123"/>
                <a:gd name="T77" fmla="*/ 147 h 189"/>
                <a:gd name="T78" fmla="*/ 74 w 123"/>
                <a:gd name="T79" fmla="*/ 141 h 189"/>
                <a:gd name="T80" fmla="*/ 68 w 123"/>
                <a:gd name="T81" fmla="*/ 141 h 189"/>
                <a:gd name="T82" fmla="*/ 65 w 123"/>
                <a:gd name="T83" fmla="*/ 138 h 189"/>
                <a:gd name="T84" fmla="*/ 65 w 123"/>
                <a:gd name="T85" fmla="*/ 134 h 189"/>
                <a:gd name="T86" fmla="*/ 68 w 123"/>
                <a:gd name="T87" fmla="*/ 131 h 189"/>
                <a:gd name="T88" fmla="*/ 120 w 123"/>
                <a:gd name="T89" fmla="*/ 131 h 189"/>
                <a:gd name="T90" fmla="*/ 123 w 123"/>
                <a:gd name="T91" fmla="*/ 134 h 189"/>
                <a:gd name="T92" fmla="*/ 67 w 123"/>
                <a:gd name="T93" fmla="*/ 35 h 189"/>
                <a:gd name="T94" fmla="*/ 78 w 123"/>
                <a:gd name="T95" fmla="*/ 74 h 189"/>
                <a:gd name="T96" fmla="*/ 80 w 123"/>
                <a:gd name="T97" fmla="*/ 76 h 189"/>
                <a:gd name="T98" fmla="*/ 82 w 123"/>
                <a:gd name="T99" fmla="*/ 76 h 189"/>
                <a:gd name="T100" fmla="*/ 84 w 123"/>
                <a:gd name="T101" fmla="*/ 72 h 189"/>
                <a:gd name="T102" fmla="*/ 72 w 123"/>
                <a:gd name="T103" fmla="*/ 34 h 189"/>
                <a:gd name="T104" fmla="*/ 69 w 123"/>
                <a:gd name="T105" fmla="*/ 32 h 189"/>
                <a:gd name="T106" fmla="*/ 67 w 123"/>
                <a:gd name="T107" fmla="*/ 35 h 189"/>
                <a:gd name="T108" fmla="*/ 67 w 123"/>
                <a:gd name="T109" fmla="*/ 162 h 189"/>
                <a:gd name="T110" fmla="*/ 55 w 123"/>
                <a:gd name="T111" fmla="*/ 162 h 189"/>
                <a:gd name="T112" fmla="*/ 55 w 123"/>
                <a:gd name="T113" fmla="*/ 174 h 189"/>
                <a:gd name="T114" fmla="*/ 67 w 123"/>
                <a:gd name="T115" fmla="*/ 174 h 189"/>
                <a:gd name="T116" fmla="*/ 67 w 123"/>
                <a:gd name="T117"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89">
                  <a:moveTo>
                    <a:pt x="47" y="8"/>
                  </a:moveTo>
                  <a:cubicBezTo>
                    <a:pt x="46" y="6"/>
                    <a:pt x="47" y="5"/>
                    <a:pt x="49" y="4"/>
                  </a:cubicBezTo>
                  <a:cubicBezTo>
                    <a:pt x="59" y="1"/>
                    <a:pt x="59" y="1"/>
                    <a:pt x="59" y="1"/>
                  </a:cubicBezTo>
                  <a:cubicBezTo>
                    <a:pt x="61" y="0"/>
                    <a:pt x="63" y="1"/>
                    <a:pt x="64" y="3"/>
                  </a:cubicBezTo>
                  <a:cubicBezTo>
                    <a:pt x="64" y="5"/>
                    <a:pt x="64" y="5"/>
                    <a:pt x="64" y="5"/>
                  </a:cubicBezTo>
                  <a:cubicBezTo>
                    <a:pt x="65" y="7"/>
                    <a:pt x="64" y="9"/>
                    <a:pt x="62" y="9"/>
                  </a:cubicBezTo>
                  <a:cubicBezTo>
                    <a:pt x="52" y="13"/>
                    <a:pt x="52" y="13"/>
                    <a:pt x="52" y="13"/>
                  </a:cubicBezTo>
                  <a:cubicBezTo>
                    <a:pt x="50" y="13"/>
                    <a:pt x="48" y="12"/>
                    <a:pt x="48" y="10"/>
                  </a:cubicBezTo>
                  <a:lnTo>
                    <a:pt x="47" y="8"/>
                  </a:lnTo>
                  <a:close/>
                  <a:moveTo>
                    <a:pt x="76" y="106"/>
                  </a:moveTo>
                  <a:cubicBezTo>
                    <a:pt x="73" y="107"/>
                    <a:pt x="71" y="109"/>
                    <a:pt x="72" y="111"/>
                  </a:cubicBezTo>
                  <a:cubicBezTo>
                    <a:pt x="73" y="114"/>
                    <a:pt x="76" y="115"/>
                    <a:pt x="79" y="114"/>
                  </a:cubicBezTo>
                  <a:cubicBezTo>
                    <a:pt x="97" y="108"/>
                    <a:pt x="97" y="108"/>
                    <a:pt x="97" y="108"/>
                  </a:cubicBezTo>
                  <a:cubicBezTo>
                    <a:pt x="100" y="107"/>
                    <a:pt x="102" y="105"/>
                    <a:pt x="102" y="102"/>
                  </a:cubicBezTo>
                  <a:cubicBezTo>
                    <a:pt x="101" y="100"/>
                    <a:pt x="98" y="99"/>
                    <a:pt x="95" y="100"/>
                  </a:cubicBezTo>
                  <a:lnTo>
                    <a:pt x="76" y="106"/>
                  </a:lnTo>
                  <a:close/>
                  <a:moveTo>
                    <a:pt x="123" y="134"/>
                  </a:moveTo>
                  <a:cubicBezTo>
                    <a:pt x="123" y="138"/>
                    <a:pt x="123" y="138"/>
                    <a:pt x="123" y="138"/>
                  </a:cubicBezTo>
                  <a:cubicBezTo>
                    <a:pt x="123" y="140"/>
                    <a:pt x="122" y="141"/>
                    <a:pt x="120" y="141"/>
                  </a:cubicBezTo>
                  <a:cubicBezTo>
                    <a:pt x="114" y="141"/>
                    <a:pt x="114" y="141"/>
                    <a:pt x="114" y="141"/>
                  </a:cubicBezTo>
                  <a:cubicBezTo>
                    <a:pt x="108" y="150"/>
                    <a:pt x="95" y="160"/>
                    <a:pt x="83" y="166"/>
                  </a:cubicBezTo>
                  <a:cubicBezTo>
                    <a:pt x="96" y="169"/>
                    <a:pt x="108" y="177"/>
                    <a:pt x="108" y="182"/>
                  </a:cubicBezTo>
                  <a:cubicBezTo>
                    <a:pt x="108" y="186"/>
                    <a:pt x="105" y="189"/>
                    <a:pt x="102" y="189"/>
                  </a:cubicBezTo>
                  <a:cubicBezTo>
                    <a:pt x="23" y="189"/>
                    <a:pt x="23" y="189"/>
                    <a:pt x="23" y="189"/>
                  </a:cubicBezTo>
                  <a:cubicBezTo>
                    <a:pt x="20" y="189"/>
                    <a:pt x="17" y="186"/>
                    <a:pt x="17" y="182"/>
                  </a:cubicBezTo>
                  <a:cubicBezTo>
                    <a:pt x="17" y="177"/>
                    <a:pt x="26" y="171"/>
                    <a:pt x="38" y="167"/>
                  </a:cubicBezTo>
                  <a:cubicBezTo>
                    <a:pt x="9" y="150"/>
                    <a:pt x="0" y="133"/>
                    <a:pt x="0" y="107"/>
                  </a:cubicBezTo>
                  <a:cubicBezTo>
                    <a:pt x="0" y="80"/>
                    <a:pt x="19" y="54"/>
                    <a:pt x="52" y="46"/>
                  </a:cubicBezTo>
                  <a:cubicBezTo>
                    <a:pt x="46" y="25"/>
                    <a:pt x="46" y="25"/>
                    <a:pt x="46" y="25"/>
                  </a:cubicBezTo>
                  <a:cubicBezTo>
                    <a:pt x="45" y="22"/>
                    <a:pt x="46" y="19"/>
                    <a:pt x="49" y="18"/>
                  </a:cubicBezTo>
                  <a:cubicBezTo>
                    <a:pt x="68" y="12"/>
                    <a:pt x="68" y="12"/>
                    <a:pt x="68" y="12"/>
                  </a:cubicBezTo>
                  <a:cubicBezTo>
                    <a:pt x="71" y="11"/>
                    <a:pt x="74" y="13"/>
                    <a:pt x="75" y="16"/>
                  </a:cubicBezTo>
                  <a:cubicBezTo>
                    <a:pt x="97" y="87"/>
                    <a:pt x="97" y="87"/>
                    <a:pt x="97" y="87"/>
                  </a:cubicBezTo>
                  <a:cubicBezTo>
                    <a:pt x="98" y="90"/>
                    <a:pt x="96" y="93"/>
                    <a:pt x="93" y="94"/>
                  </a:cubicBezTo>
                  <a:cubicBezTo>
                    <a:pt x="75" y="100"/>
                    <a:pt x="75" y="100"/>
                    <a:pt x="75" y="100"/>
                  </a:cubicBezTo>
                  <a:cubicBezTo>
                    <a:pt x="72" y="100"/>
                    <a:pt x="69" y="99"/>
                    <a:pt x="68" y="96"/>
                  </a:cubicBezTo>
                  <a:cubicBezTo>
                    <a:pt x="59" y="67"/>
                    <a:pt x="59" y="67"/>
                    <a:pt x="59" y="67"/>
                  </a:cubicBezTo>
                  <a:cubicBezTo>
                    <a:pt x="42" y="69"/>
                    <a:pt x="22" y="85"/>
                    <a:pt x="22" y="105"/>
                  </a:cubicBezTo>
                  <a:cubicBezTo>
                    <a:pt x="22" y="127"/>
                    <a:pt x="38" y="147"/>
                    <a:pt x="56" y="147"/>
                  </a:cubicBezTo>
                  <a:cubicBezTo>
                    <a:pt x="64" y="147"/>
                    <a:pt x="70" y="145"/>
                    <a:pt x="74" y="141"/>
                  </a:cubicBezTo>
                  <a:cubicBezTo>
                    <a:pt x="68" y="141"/>
                    <a:pt x="68" y="141"/>
                    <a:pt x="68" y="141"/>
                  </a:cubicBezTo>
                  <a:cubicBezTo>
                    <a:pt x="66" y="141"/>
                    <a:pt x="65" y="140"/>
                    <a:pt x="65" y="138"/>
                  </a:cubicBezTo>
                  <a:cubicBezTo>
                    <a:pt x="65" y="134"/>
                    <a:pt x="65" y="134"/>
                    <a:pt x="65" y="134"/>
                  </a:cubicBezTo>
                  <a:cubicBezTo>
                    <a:pt x="65" y="133"/>
                    <a:pt x="66" y="131"/>
                    <a:pt x="68" y="131"/>
                  </a:cubicBezTo>
                  <a:cubicBezTo>
                    <a:pt x="120" y="131"/>
                    <a:pt x="120" y="131"/>
                    <a:pt x="120" y="131"/>
                  </a:cubicBezTo>
                  <a:cubicBezTo>
                    <a:pt x="122" y="131"/>
                    <a:pt x="123" y="133"/>
                    <a:pt x="123" y="134"/>
                  </a:cubicBezTo>
                  <a:close/>
                  <a:moveTo>
                    <a:pt x="67" y="35"/>
                  </a:moveTo>
                  <a:cubicBezTo>
                    <a:pt x="78" y="74"/>
                    <a:pt x="78" y="74"/>
                    <a:pt x="78" y="74"/>
                  </a:cubicBezTo>
                  <a:cubicBezTo>
                    <a:pt x="78" y="75"/>
                    <a:pt x="79" y="75"/>
                    <a:pt x="80" y="76"/>
                  </a:cubicBezTo>
                  <a:cubicBezTo>
                    <a:pt x="81" y="76"/>
                    <a:pt x="81" y="76"/>
                    <a:pt x="82" y="76"/>
                  </a:cubicBezTo>
                  <a:cubicBezTo>
                    <a:pt x="83" y="75"/>
                    <a:pt x="84" y="74"/>
                    <a:pt x="84" y="72"/>
                  </a:cubicBezTo>
                  <a:cubicBezTo>
                    <a:pt x="72" y="34"/>
                    <a:pt x="72" y="34"/>
                    <a:pt x="72" y="34"/>
                  </a:cubicBezTo>
                  <a:cubicBezTo>
                    <a:pt x="72" y="32"/>
                    <a:pt x="70" y="31"/>
                    <a:pt x="69" y="32"/>
                  </a:cubicBezTo>
                  <a:cubicBezTo>
                    <a:pt x="67" y="32"/>
                    <a:pt x="66" y="34"/>
                    <a:pt x="67" y="35"/>
                  </a:cubicBezTo>
                  <a:close/>
                  <a:moveTo>
                    <a:pt x="67" y="162"/>
                  </a:moveTo>
                  <a:cubicBezTo>
                    <a:pt x="64" y="159"/>
                    <a:pt x="58" y="159"/>
                    <a:pt x="55" y="162"/>
                  </a:cubicBezTo>
                  <a:cubicBezTo>
                    <a:pt x="52" y="165"/>
                    <a:pt x="52" y="171"/>
                    <a:pt x="55" y="174"/>
                  </a:cubicBezTo>
                  <a:cubicBezTo>
                    <a:pt x="58" y="177"/>
                    <a:pt x="64" y="177"/>
                    <a:pt x="67" y="174"/>
                  </a:cubicBezTo>
                  <a:cubicBezTo>
                    <a:pt x="70" y="171"/>
                    <a:pt x="70" y="165"/>
                    <a:pt x="67" y="162"/>
                  </a:cubicBezTo>
                  <a:close/>
                </a:path>
              </a:pathLst>
            </a:custGeom>
            <a:solidFill>
              <a:sysClr val="window" lastClr="FFFFFF"/>
            </a:solidFill>
            <a:ln>
              <a:noFill/>
            </a:ln>
          </p:spPr>
          <p:txBody>
            <a:bodyPr vert="horz" wrap="square" lIns="121920" tIns="60960" rIns="121920" bIns="60960" numCol="1" anchor="t" anchorCtr="0" compatLnSpc="1"/>
            <a:lstStyle/>
            <a:p>
              <a:pPr defTabSz="914400"/>
              <a:endParaRPr lang="zh-CN" altLang="en-US" sz="2400" kern="0">
                <a:solidFill>
                  <a:prstClr val="black"/>
                </a:solidFill>
                <a:cs typeface="字魂59号-创粗黑" charset="0"/>
                <a:sym typeface="Arial" panose="020B0604020202020204" pitchFamily="34" charset="0"/>
              </a:endParaRPr>
            </a:p>
          </p:txBody>
        </p:sp>
      </p:grpSp>
      <p:grpSp>
        <p:nvGrpSpPr>
          <p:cNvPr id="133" name="PA-组合 337"/>
          <p:cNvGrpSpPr/>
          <p:nvPr>
            <p:custDataLst>
              <p:tags r:id="rId215"/>
            </p:custDataLst>
          </p:nvPr>
        </p:nvGrpSpPr>
        <p:grpSpPr>
          <a:xfrm>
            <a:off x="8116089" y="2170334"/>
            <a:ext cx="525009" cy="525009"/>
            <a:chOff x="6168219" y="1810178"/>
            <a:chExt cx="393757" cy="393757"/>
          </a:xfrm>
        </p:grpSpPr>
        <p:sp>
          <p:nvSpPr>
            <p:cNvPr id="1049032" name="PA-椭圆 338"/>
            <p:cNvSpPr/>
            <p:nvPr>
              <p:custDataLst>
                <p:tags r:id="rId216"/>
              </p:custDataLst>
            </p:nvPr>
          </p:nvSpPr>
          <p:spPr>
            <a:xfrm>
              <a:off x="6168219" y="1810178"/>
              <a:ext cx="393757" cy="393757"/>
            </a:xfrm>
            <a:prstGeom prst="ellipse">
              <a:avLst/>
            </a:prstGeom>
            <a:solidFill>
              <a:srgbClr val="7E8EA8"/>
            </a:solidFill>
            <a:ln>
              <a:noFill/>
            </a:ln>
          </p:spPr>
          <p:style>
            <a:lnRef idx="2">
              <a:srgbClr val="76BBA4">
                <a:shade val="50000"/>
              </a:srgbClr>
            </a:lnRef>
            <a:fillRef idx="1">
              <a:srgbClr val="76BBA4"/>
            </a:fillRef>
            <a:effectRef idx="0">
              <a:srgbClr val="76BBA4"/>
            </a:effectRef>
            <a:fontRef idx="minor">
              <a:srgbClr val="FFFFFF"/>
            </a:fontRef>
          </p:style>
          <p:txBody>
            <a:bodyPr rtlCol="0" anchor="ctr"/>
            <a:lstStyle/>
            <a:p>
              <a:pPr algn="ctr"/>
              <a:endParaRPr lang="zh-CN" altLang="en-US">
                <a:cs typeface="字魂59号-创粗黑" charset="0"/>
                <a:sym typeface="Arial" panose="020B0604020202020204" pitchFamily="34" charset="0"/>
              </a:endParaRPr>
            </a:p>
          </p:txBody>
        </p:sp>
        <p:sp>
          <p:nvSpPr>
            <p:cNvPr id="1049033" name="PA-任意多边形 911"/>
            <p:cNvSpPr>
              <a:spLocks noEditPoints="1"/>
            </p:cNvSpPr>
            <p:nvPr>
              <p:custDataLst>
                <p:tags r:id="rId217"/>
              </p:custDataLst>
            </p:nvPr>
          </p:nvSpPr>
          <p:spPr bwMode="auto">
            <a:xfrm>
              <a:off x="6226269" y="1918711"/>
              <a:ext cx="277656" cy="176691"/>
            </a:xfrm>
            <a:custGeom>
              <a:avLst/>
              <a:gdLst>
                <a:gd name="T0" fmla="*/ 232 w 232"/>
                <a:gd name="T1" fmla="*/ 54 h 148"/>
                <a:gd name="T2" fmla="*/ 229 w 232"/>
                <a:gd name="T3" fmla="*/ 51 h 148"/>
                <a:gd name="T4" fmla="*/ 6 w 232"/>
                <a:gd name="T5" fmla="*/ 0 h 148"/>
                <a:gd name="T6" fmla="*/ 1 w 232"/>
                <a:gd name="T7" fmla="*/ 2 h 148"/>
                <a:gd name="T8" fmla="*/ 2 w 232"/>
                <a:gd name="T9" fmla="*/ 6 h 148"/>
                <a:gd name="T10" fmla="*/ 120 w 232"/>
                <a:gd name="T11" fmla="*/ 146 h 148"/>
                <a:gd name="T12" fmla="*/ 123 w 232"/>
                <a:gd name="T13" fmla="*/ 148 h 148"/>
                <a:gd name="T14" fmla="*/ 125 w 232"/>
                <a:gd name="T15" fmla="*/ 147 h 148"/>
                <a:gd name="T16" fmla="*/ 231 w 232"/>
                <a:gd name="T17" fmla="*/ 58 h 148"/>
                <a:gd name="T18" fmla="*/ 232 w 232"/>
                <a:gd name="T19" fmla="*/ 54 h 148"/>
                <a:gd name="T20" fmla="*/ 123 w 232"/>
                <a:gd name="T21" fmla="*/ 138 h 148"/>
                <a:gd name="T22" fmla="*/ 112 w 232"/>
                <a:gd name="T23" fmla="*/ 124 h 148"/>
                <a:gd name="T24" fmla="*/ 119 w 232"/>
                <a:gd name="T25" fmla="*/ 118 h 148"/>
                <a:gd name="T26" fmla="*/ 120 w 232"/>
                <a:gd name="T27" fmla="*/ 113 h 148"/>
                <a:gd name="T28" fmla="*/ 115 w 232"/>
                <a:gd name="T29" fmla="*/ 113 h 148"/>
                <a:gd name="T30" fmla="*/ 107 w 232"/>
                <a:gd name="T31" fmla="*/ 119 h 148"/>
                <a:gd name="T32" fmla="*/ 95 w 232"/>
                <a:gd name="T33" fmla="*/ 105 h 148"/>
                <a:gd name="T34" fmla="*/ 99 w 232"/>
                <a:gd name="T35" fmla="*/ 101 h 148"/>
                <a:gd name="T36" fmla="*/ 100 w 232"/>
                <a:gd name="T37" fmla="*/ 97 h 148"/>
                <a:gd name="T38" fmla="*/ 95 w 232"/>
                <a:gd name="T39" fmla="*/ 96 h 148"/>
                <a:gd name="T40" fmla="*/ 91 w 232"/>
                <a:gd name="T41" fmla="*/ 100 h 148"/>
                <a:gd name="T42" fmla="*/ 78 w 232"/>
                <a:gd name="T43" fmla="*/ 85 h 148"/>
                <a:gd name="T44" fmla="*/ 86 w 232"/>
                <a:gd name="T45" fmla="*/ 78 h 148"/>
                <a:gd name="T46" fmla="*/ 86 w 232"/>
                <a:gd name="T47" fmla="*/ 74 h 148"/>
                <a:gd name="T48" fmla="*/ 82 w 232"/>
                <a:gd name="T49" fmla="*/ 74 h 148"/>
                <a:gd name="T50" fmla="*/ 75 w 232"/>
                <a:gd name="T51" fmla="*/ 80 h 148"/>
                <a:gd name="T52" fmla="*/ 62 w 232"/>
                <a:gd name="T53" fmla="*/ 65 h 148"/>
                <a:gd name="T54" fmla="*/ 66 w 232"/>
                <a:gd name="T55" fmla="*/ 62 h 148"/>
                <a:gd name="T56" fmla="*/ 66 w 232"/>
                <a:gd name="T57" fmla="*/ 57 h 148"/>
                <a:gd name="T58" fmla="*/ 62 w 232"/>
                <a:gd name="T59" fmla="*/ 57 h 148"/>
                <a:gd name="T60" fmla="*/ 58 w 232"/>
                <a:gd name="T61" fmla="*/ 60 h 148"/>
                <a:gd name="T62" fmla="*/ 45 w 232"/>
                <a:gd name="T63" fmla="*/ 45 h 148"/>
                <a:gd name="T64" fmla="*/ 53 w 232"/>
                <a:gd name="T65" fmla="*/ 39 h 148"/>
                <a:gd name="T66" fmla="*/ 53 w 232"/>
                <a:gd name="T67" fmla="*/ 35 h 148"/>
                <a:gd name="T68" fmla="*/ 49 w 232"/>
                <a:gd name="T69" fmla="*/ 35 h 148"/>
                <a:gd name="T70" fmla="*/ 41 w 232"/>
                <a:gd name="T71" fmla="*/ 41 h 148"/>
                <a:gd name="T72" fmla="*/ 16 w 232"/>
                <a:gd name="T73" fmla="*/ 10 h 148"/>
                <a:gd name="T74" fmla="*/ 219 w 232"/>
                <a:gd name="T75" fmla="*/ 57 h 148"/>
                <a:gd name="T76" fmla="*/ 123 w 232"/>
                <a:gd name="T77" fmla="*/ 138 h 148"/>
                <a:gd name="T78" fmla="*/ 125 w 232"/>
                <a:gd name="T79" fmla="*/ 100 h 148"/>
                <a:gd name="T80" fmla="*/ 128 w 232"/>
                <a:gd name="T81" fmla="*/ 102 h 148"/>
                <a:gd name="T82" fmla="*/ 131 w 232"/>
                <a:gd name="T83" fmla="*/ 101 h 148"/>
                <a:gd name="T84" fmla="*/ 165 w 232"/>
                <a:gd name="T85" fmla="*/ 72 h 148"/>
                <a:gd name="T86" fmla="*/ 167 w 232"/>
                <a:gd name="T87" fmla="*/ 68 h 148"/>
                <a:gd name="T88" fmla="*/ 164 w 232"/>
                <a:gd name="T89" fmla="*/ 65 h 148"/>
                <a:gd name="T90" fmla="*/ 93 w 232"/>
                <a:gd name="T91" fmla="*/ 51 h 148"/>
                <a:gd name="T92" fmla="*/ 88 w 232"/>
                <a:gd name="T93" fmla="*/ 53 h 148"/>
                <a:gd name="T94" fmla="*/ 89 w 232"/>
                <a:gd name="T95" fmla="*/ 57 h 148"/>
                <a:gd name="T96" fmla="*/ 125 w 232"/>
                <a:gd name="T97" fmla="*/ 100 h 148"/>
                <a:gd name="T98" fmla="*/ 154 w 232"/>
                <a:gd name="T99" fmla="*/ 71 h 148"/>
                <a:gd name="T100" fmla="*/ 128 w 232"/>
                <a:gd name="T101" fmla="*/ 92 h 148"/>
                <a:gd name="T102" fmla="*/ 102 w 232"/>
                <a:gd name="T103" fmla="*/ 61 h 148"/>
                <a:gd name="T104" fmla="*/ 154 w 232"/>
                <a:gd name="T105" fmla="*/ 7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48">
                  <a:moveTo>
                    <a:pt x="232" y="54"/>
                  </a:moveTo>
                  <a:cubicBezTo>
                    <a:pt x="232" y="53"/>
                    <a:pt x="230" y="52"/>
                    <a:pt x="229" y="51"/>
                  </a:cubicBezTo>
                  <a:cubicBezTo>
                    <a:pt x="6" y="0"/>
                    <a:pt x="6" y="0"/>
                    <a:pt x="6" y="0"/>
                  </a:cubicBezTo>
                  <a:cubicBezTo>
                    <a:pt x="4" y="0"/>
                    <a:pt x="2" y="0"/>
                    <a:pt x="1" y="2"/>
                  </a:cubicBezTo>
                  <a:cubicBezTo>
                    <a:pt x="0" y="3"/>
                    <a:pt x="1" y="5"/>
                    <a:pt x="2" y="6"/>
                  </a:cubicBezTo>
                  <a:cubicBezTo>
                    <a:pt x="120" y="146"/>
                    <a:pt x="120" y="146"/>
                    <a:pt x="120" y="146"/>
                  </a:cubicBezTo>
                  <a:cubicBezTo>
                    <a:pt x="120" y="147"/>
                    <a:pt x="122" y="148"/>
                    <a:pt x="123" y="148"/>
                  </a:cubicBezTo>
                  <a:cubicBezTo>
                    <a:pt x="124" y="148"/>
                    <a:pt x="124" y="148"/>
                    <a:pt x="125" y="147"/>
                  </a:cubicBezTo>
                  <a:cubicBezTo>
                    <a:pt x="231" y="58"/>
                    <a:pt x="231" y="58"/>
                    <a:pt x="231" y="58"/>
                  </a:cubicBezTo>
                  <a:cubicBezTo>
                    <a:pt x="232" y="57"/>
                    <a:pt x="232" y="56"/>
                    <a:pt x="232" y="54"/>
                  </a:cubicBezTo>
                  <a:close/>
                  <a:moveTo>
                    <a:pt x="123" y="138"/>
                  </a:moveTo>
                  <a:cubicBezTo>
                    <a:pt x="112" y="124"/>
                    <a:pt x="112" y="124"/>
                    <a:pt x="112" y="124"/>
                  </a:cubicBezTo>
                  <a:cubicBezTo>
                    <a:pt x="119" y="118"/>
                    <a:pt x="119" y="118"/>
                    <a:pt x="119" y="118"/>
                  </a:cubicBezTo>
                  <a:cubicBezTo>
                    <a:pt x="121" y="117"/>
                    <a:pt x="121" y="115"/>
                    <a:pt x="120" y="113"/>
                  </a:cubicBezTo>
                  <a:cubicBezTo>
                    <a:pt x="118" y="112"/>
                    <a:pt x="116" y="112"/>
                    <a:pt x="115" y="113"/>
                  </a:cubicBezTo>
                  <a:cubicBezTo>
                    <a:pt x="107" y="119"/>
                    <a:pt x="107" y="119"/>
                    <a:pt x="107" y="119"/>
                  </a:cubicBezTo>
                  <a:cubicBezTo>
                    <a:pt x="95" y="105"/>
                    <a:pt x="95" y="105"/>
                    <a:pt x="95" y="105"/>
                  </a:cubicBezTo>
                  <a:cubicBezTo>
                    <a:pt x="99" y="101"/>
                    <a:pt x="99" y="101"/>
                    <a:pt x="99" y="101"/>
                  </a:cubicBezTo>
                  <a:cubicBezTo>
                    <a:pt x="101" y="100"/>
                    <a:pt x="101" y="98"/>
                    <a:pt x="100" y="97"/>
                  </a:cubicBezTo>
                  <a:cubicBezTo>
                    <a:pt x="98" y="95"/>
                    <a:pt x="96" y="95"/>
                    <a:pt x="95" y="96"/>
                  </a:cubicBezTo>
                  <a:cubicBezTo>
                    <a:pt x="91" y="100"/>
                    <a:pt x="91" y="100"/>
                    <a:pt x="91" y="100"/>
                  </a:cubicBezTo>
                  <a:cubicBezTo>
                    <a:pt x="78" y="85"/>
                    <a:pt x="78" y="85"/>
                    <a:pt x="78" y="85"/>
                  </a:cubicBezTo>
                  <a:cubicBezTo>
                    <a:pt x="86" y="78"/>
                    <a:pt x="86" y="78"/>
                    <a:pt x="86" y="78"/>
                  </a:cubicBezTo>
                  <a:cubicBezTo>
                    <a:pt x="87" y="77"/>
                    <a:pt x="87" y="75"/>
                    <a:pt x="86" y="74"/>
                  </a:cubicBezTo>
                  <a:cubicBezTo>
                    <a:pt x="85" y="73"/>
                    <a:pt x="83" y="73"/>
                    <a:pt x="82" y="74"/>
                  </a:cubicBezTo>
                  <a:cubicBezTo>
                    <a:pt x="75" y="80"/>
                    <a:pt x="75" y="80"/>
                    <a:pt x="75" y="80"/>
                  </a:cubicBezTo>
                  <a:cubicBezTo>
                    <a:pt x="62" y="65"/>
                    <a:pt x="62" y="65"/>
                    <a:pt x="62" y="65"/>
                  </a:cubicBezTo>
                  <a:cubicBezTo>
                    <a:pt x="66" y="62"/>
                    <a:pt x="66" y="62"/>
                    <a:pt x="66" y="62"/>
                  </a:cubicBezTo>
                  <a:cubicBezTo>
                    <a:pt x="67" y="61"/>
                    <a:pt x="68" y="59"/>
                    <a:pt x="66" y="57"/>
                  </a:cubicBezTo>
                  <a:cubicBezTo>
                    <a:pt x="65" y="56"/>
                    <a:pt x="63" y="56"/>
                    <a:pt x="62" y="57"/>
                  </a:cubicBezTo>
                  <a:cubicBezTo>
                    <a:pt x="58" y="60"/>
                    <a:pt x="58" y="60"/>
                    <a:pt x="58" y="60"/>
                  </a:cubicBezTo>
                  <a:cubicBezTo>
                    <a:pt x="45" y="45"/>
                    <a:pt x="45" y="45"/>
                    <a:pt x="45" y="45"/>
                  </a:cubicBezTo>
                  <a:cubicBezTo>
                    <a:pt x="53" y="39"/>
                    <a:pt x="53" y="39"/>
                    <a:pt x="53" y="39"/>
                  </a:cubicBezTo>
                  <a:cubicBezTo>
                    <a:pt x="54" y="38"/>
                    <a:pt x="54" y="36"/>
                    <a:pt x="53" y="35"/>
                  </a:cubicBezTo>
                  <a:cubicBezTo>
                    <a:pt x="52" y="34"/>
                    <a:pt x="50" y="34"/>
                    <a:pt x="49" y="35"/>
                  </a:cubicBezTo>
                  <a:cubicBezTo>
                    <a:pt x="41" y="41"/>
                    <a:pt x="41" y="41"/>
                    <a:pt x="41" y="41"/>
                  </a:cubicBezTo>
                  <a:cubicBezTo>
                    <a:pt x="16" y="10"/>
                    <a:pt x="16" y="10"/>
                    <a:pt x="16" y="10"/>
                  </a:cubicBezTo>
                  <a:cubicBezTo>
                    <a:pt x="219" y="57"/>
                    <a:pt x="219" y="57"/>
                    <a:pt x="219" y="57"/>
                  </a:cubicBezTo>
                  <a:lnTo>
                    <a:pt x="123" y="138"/>
                  </a:lnTo>
                  <a:close/>
                  <a:moveTo>
                    <a:pt x="125" y="100"/>
                  </a:moveTo>
                  <a:cubicBezTo>
                    <a:pt x="126" y="101"/>
                    <a:pt x="127" y="102"/>
                    <a:pt x="128" y="102"/>
                  </a:cubicBezTo>
                  <a:cubicBezTo>
                    <a:pt x="129" y="102"/>
                    <a:pt x="130" y="102"/>
                    <a:pt x="131" y="101"/>
                  </a:cubicBezTo>
                  <a:cubicBezTo>
                    <a:pt x="165" y="72"/>
                    <a:pt x="165" y="72"/>
                    <a:pt x="165" y="72"/>
                  </a:cubicBezTo>
                  <a:cubicBezTo>
                    <a:pt x="167" y="71"/>
                    <a:pt x="167" y="69"/>
                    <a:pt x="167" y="68"/>
                  </a:cubicBezTo>
                  <a:cubicBezTo>
                    <a:pt x="166" y="66"/>
                    <a:pt x="165" y="65"/>
                    <a:pt x="164" y="65"/>
                  </a:cubicBezTo>
                  <a:cubicBezTo>
                    <a:pt x="93" y="51"/>
                    <a:pt x="93" y="51"/>
                    <a:pt x="93" y="51"/>
                  </a:cubicBezTo>
                  <a:cubicBezTo>
                    <a:pt x="91" y="51"/>
                    <a:pt x="89" y="51"/>
                    <a:pt x="88" y="53"/>
                  </a:cubicBezTo>
                  <a:cubicBezTo>
                    <a:pt x="87" y="54"/>
                    <a:pt x="88" y="56"/>
                    <a:pt x="89" y="57"/>
                  </a:cubicBezTo>
                  <a:lnTo>
                    <a:pt x="125" y="100"/>
                  </a:lnTo>
                  <a:close/>
                  <a:moveTo>
                    <a:pt x="154" y="71"/>
                  </a:moveTo>
                  <a:cubicBezTo>
                    <a:pt x="128" y="92"/>
                    <a:pt x="128" y="92"/>
                    <a:pt x="128" y="92"/>
                  </a:cubicBezTo>
                  <a:cubicBezTo>
                    <a:pt x="102" y="61"/>
                    <a:pt x="102" y="61"/>
                    <a:pt x="102" y="61"/>
                  </a:cubicBezTo>
                  <a:lnTo>
                    <a:pt x="154" y="71"/>
                  </a:lnTo>
                  <a:close/>
                </a:path>
              </a:pathLst>
            </a:custGeom>
            <a:solidFill>
              <a:sysClr val="window" lastClr="FFFFFF"/>
            </a:solidFill>
            <a:ln>
              <a:noFill/>
            </a:ln>
          </p:spPr>
          <p:txBody>
            <a:bodyPr vert="horz" wrap="square" lIns="121920" tIns="60960" rIns="121920" bIns="60960" numCol="1" anchor="t" anchorCtr="0" compatLnSpc="1"/>
            <a:lstStyle/>
            <a:p>
              <a:pPr defTabSz="914400"/>
              <a:endParaRPr lang="zh-CN" altLang="en-US" sz="2400" kern="0">
                <a:solidFill>
                  <a:prstClr val="black"/>
                </a:solidFill>
                <a:cs typeface="字魂59号-创粗黑" charset="0"/>
                <a:sym typeface="Arial" panose="020B0604020202020204" pitchFamily="34" charset="0"/>
              </a:endParaRPr>
            </a:p>
          </p:txBody>
        </p:sp>
      </p:grpSp>
      <p:grpSp>
        <p:nvGrpSpPr>
          <p:cNvPr id="2" name="PA-组合 4"/>
          <p:cNvGrpSpPr/>
          <p:nvPr>
            <p:custDataLst>
              <p:tags r:id="rId218"/>
            </p:custDataLst>
          </p:nvPr>
        </p:nvGrpSpPr>
        <p:grpSpPr>
          <a:xfrm>
            <a:off x="1533383" y="1868772"/>
            <a:ext cx="2437291" cy="3921927"/>
            <a:chOff x="1150037" y="1401579"/>
            <a:chExt cx="1827968" cy="2941445"/>
          </a:xfrm>
        </p:grpSpPr>
        <p:grpSp>
          <p:nvGrpSpPr>
            <p:cNvPr id="3" name="组合 64"/>
            <p:cNvGrpSpPr/>
            <p:nvPr/>
          </p:nvGrpSpPr>
          <p:grpSpPr>
            <a:xfrm>
              <a:off x="2026231" y="3165392"/>
              <a:ext cx="101944" cy="356805"/>
              <a:chOff x="2752726" y="4344988"/>
              <a:chExt cx="184150" cy="644525"/>
            </a:xfrm>
            <a:solidFill>
              <a:srgbClr val="76BBA4"/>
            </a:solidFill>
          </p:grpSpPr>
          <p:sp>
            <p:nvSpPr>
              <p:cNvPr id="4" name="PA-任意多边形 101"/>
              <p:cNvSpPr/>
              <p:nvPr>
                <p:custDataLst>
                  <p:tags r:id="rId219"/>
                </p:custDataLst>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5" name="PA-任意多边形 102"/>
              <p:cNvSpPr/>
              <p:nvPr>
                <p:custDataLst>
                  <p:tags r:id="rId220"/>
                </p:custDataLst>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6" name="PA-任意多边形 103"/>
              <p:cNvSpPr/>
              <p:nvPr>
                <p:custDataLst>
                  <p:tags r:id="rId221"/>
                </p:custDataLst>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7" name="PA-任意多边形 104"/>
              <p:cNvSpPr/>
              <p:nvPr>
                <p:custDataLst>
                  <p:tags r:id="rId222"/>
                </p:custDataLst>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8" name="组合 69"/>
            <p:cNvGrpSpPr/>
            <p:nvPr/>
          </p:nvGrpSpPr>
          <p:grpSpPr>
            <a:xfrm>
              <a:off x="1688760" y="3489680"/>
              <a:ext cx="783038" cy="853344"/>
              <a:chOff x="2143126" y="4930775"/>
              <a:chExt cx="1414463" cy="1541463"/>
            </a:xfrm>
            <a:solidFill>
              <a:srgbClr val="44546A"/>
            </a:solidFill>
          </p:grpSpPr>
          <p:sp>
            <p:nvSpPr>
              <p:cNvPr id="9" name="PA-任意多边形 5"/>
              <p:cNvSpPr/>
              <p:nvPr>
                <p:custDataLst>
                  <p:tags r:id="rId223"/>
                </p:custDataLst>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 name="PA-任意多边形 6"/>
              <p:cNvSpPr/>
              <p:nvPr>
                <p:custDataLst>
                  <p:tags r:id="rId224"/>
                </p:custDataLst>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1" name="PA-任意多边形 7"/>
              <p:cNvSpPr/>
              <p:nvPr>
                <p:custDataLst>
                  <p:tags r:id="rId225"/>
                </p:custDataLst>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2" name="PA-任意多边形 8"/>
              <p:cNvSpPr/>
              <p:nvPr>
                <p:custDataLst>
                  <p:tags r:id="rId226"/>
                </p:custDataLst>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3" name="PA-任意多边形 9"/>
              <p:cNvSpPr/>
              <p:nvPr>
                <p:custDataLst>
                  <p:tags r:id="rId227"/>
                </p:custDataLst>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4" name="PA-任意多边形 10"/>
              <p:cNvSpPr/>
              <p:nvPr>
                <p:custDataLst>
                  <p:tags r:id="rId228"/>
                </p:custDataLst>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5" name="PA-任意多边形 11"/>
              <p:cNvSpPr/>
              <p:nvPr>
                <p:custDataLst>
                  <p:tags r:id="rId229"/>
                </p:custDataLst>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6" name="PA-任意多边形 12"/>
              <p:cNvSpPr/>
              <p:nvPr>
                <p:custDataLst>
                  <p:tags r:id="rId230"/>
                </p:custDataLst>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7" name="PA-任意多边形 13"/>
              <p:cNvSpPr/>
              <p:nvPr>
                <p:custDataLst>
                  <p:tags r:id="rId231"/>
                </p:custDataLst>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8" name="PA-任意多边形 14"/>
              <p:cNvSpPr/>
              <p:nvPr>
                <p:custDataLst>
                  <p:tags r:id="rId232"/>
                </p:custDataLst>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9" name="PA-任意多边形 15"/>
              <p:cNvSpPr/>
              <p:nvPr>
                <p:custDataLst>
                  <p:tags r:id="rId233"/>
                </p:custDataLst>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0" name="PA-任意多边形 16"/>
              <p:cNvSpPr/>
              <p:nvPr>
                <p:custDataLst>
                  <p:tags r:id="rId234"/>
                </p:custDataLst>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1" name="PA-任意多边形 17"/>
              <p:cNvSpPr/>
              <p:nvPr>
                <p:custDataLst>
                  <p:tags r:id="rId235"/>
                </p:custDataLst>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2" name="PA-任意多边形 18"/>
              <p:cNvSpPr/>
              <p:nvPr>
                <p:custDataLst>
                  <p:tags r:id="rId236"/>
                </p:custDataLst>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3" name="PA-任意多边形 19"/>
              <p:cNvSpPr/>
              <p:nvPr>
                <p:custDataLst>
                  <p:tags r:id="rId237"/>
                </p:custDataLst>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4" name="PA-任意多边形 20"/>
              <p:cNvSpPr/>
              <p:nvPr>
                <p:custDataLst>
                  <p:tags r:id="rId238"/>
                </p:custDataLst>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5" name="PA-任意多边形 21"/>
              <p:cNvSpPr/>
              <p:nvPr>
                <p:custDataLst>
                  <p:tags r:id="rId239"/>
                </p:custDataLst>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6" name="PA-任意多边形 22"/>
              <p:cNvSpPr/>
              <p:nvPr>
                <p:custDataLst>
                  <p:tags r:id="rId240"/>
                </p:custDataLst>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7" name="PA-任意多边形 23"/>
              <p:cNvSpPr/>
              <p:nvPr>
                <p:custDataLst>
                  <p:tags r:id="rId241"/>
                </p:custDataLst>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8" name="PA-任意多边形 24"/>
              <p:cNvSpPr/>
              <p:nvPr>
                <p:custDataLst>
                  <p:tags r:id="rId242"/>
                </p:custDataLst>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9" name="PA-任意多边形 25"/>
              <p:cNvSpPr/>
              <p:nvPr>
                <p:custDataLst>
                  <p:tags r:id="rId243"/>
                </p:custDataLst>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0" name="PA-任意多边形 26"/>
              <p:cNvSpPr/>
              <p:nvPr>
                <p:custDataLst>
                  <p:tags r:id="rId244"/>
                </p:custDataLst>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1" name="PA-任意多边形 27"/>
              <p:cNvSpPr/>
              <p:nvPr>
                <p:custDataLst>
                  <p:tags r:id="rId245"/>
                </p:custDataLst>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2" name="PA-任意多边形 28"/>
              <p:cNvSpPr/>
              <p:nvPr>
                <p:custDataLst>
                  <p:tags r:id="rId246"/>
                </p:custDataLst>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3" name="PA-任意多边形 29"/>
              <p:cNvSpPr/>
              <p:nvPr>
                <p:custDataLst>
                  <p:tags r:id="rId247"/>
                </p:custDataLst>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4" name="PA-任意多边形 30"/>
              <p:cNvSpPr/>
              <p:nvPr>
                <p:custDataLst>
                  <p:tags r:id="rId248"/>
                </p:custDataLst>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5" name="PA-任意多边形 31"/>
              <p:cNvSpPr/>
              <p:nvPr>
                <p:custDataLst>
                  <p:tags r:id="rId249"/>
                </p:custDataLst>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6" name="PA-任意多边形 32"/>
              <p:cNvSpPr/>
              <p:nvPr>
                <p:custDataLst>
                  <p:tags r:id="rId250"/>
                </p:custDataLst>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7" name="PA-任意多边形 33"/>
              <p:cNvSpPr/>
              <p:nvPr>
                <p:custDataLst>
                  <p:tags r:id="rId251"/>
                </p:custDataLst>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8" name="PA-任意多边形 34"/>
              <p:cNvSpPr/>
              <p:nvPr>
                <p:custDataLst>
                  <p:tags r:id="rId252"/>
                </p:custDataLst>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9" name="PA-任意多边形 35"/>
              <p:cNvSpPr/>
              <p:nvPr>
                <p:custDataLst>
                  <p:tags r:id="rId253"/>
                </p:custDataLst>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0" name="PA-任意多边形 36"/>
              <p:cNvSpPr/>
              <p:nvPr>
                <p:custDataLst>
                  <p:tags r:id="rId254"/>
                </p:custDataLst>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1" name="PA-任意多边形 37"/>
              <p:cNvSpPr/>
              <p:nvPr>
                <p:custDataLst>
                  <p:tags r:id="rId255"/>
                </p:custDataLst>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2" name="PA-任意多边形 38"/>
              <p:cNvSpPr/>
              <p:nvPr>
                <p:custDataLst>
                  <p:tags r:id="rId256"/>
                </p:custDataLst>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3" name="PA-任意多边形 39"/>
              <p:cNvSpPr/>
              <p:nvPr>
                <p:custDataLst>
                  <p:tags r:id="rId257"/>
                </p:custDataLst>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4" name="PA-任意多边形 40"/>
              <p:cNvSpPr/>
              <p:nvPr>
                <p:custDataLst>
                  <p:tags r:id="rId258"/>
                </p:custDataLst>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5" name="PA-任意多边形 41"/>
              <p:cNvSpPr/>
              <p:nvPr>
                <p:custDataLst>
                  <p:tags r:id="rId259"/>
                </p:custDataLst>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6" name="PA-任意多边形 42"/>
              <p:cNvSpPr/>
              <p:nvPr>
                <p:custDataLst>
                  <p:tags r:id="rId260"/>
                </p:custDataLst>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7" name="PA-任意多边形 43"/>
              <p:cNvSpPr/>
              <p:nvPr>
                <p:custDataLst>
                  <p:tags r:id="rId261"/>
                </p:custDataLst>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8" name="PA-任意多边形 44"/>
              <p:cNvSpPr/>
              <p:nvPr>
                <p:custDataLst>
                  <p:tags r:id="rId262"/>
                </p:custDataLst>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9" name="PA-任意多边形 45"/>
              <p:cNvSpPr/>
              <p:nvPr>
                <p:custDataLst>
                  <p:tags r:id="rId263"/>
                </p:custDataLst>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0" name="PA-任意多边形 46"/>
              <p:cNvSpPr/>
              <p:nvPr>
                <p:custDataLst>
                  <p:tags r:id="rId264"/>
                </p:custDataLst>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1" name="PA-任意多边形 47"/>
              <p:cNvSpPr/>
              <p:nvPr>
                <p:custDataLst>
                  <p:tags r:id="rId265"/>
                </p:custDataLst>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2" name="PA-任意多边形 48"/>
              <p:cNvSpPr/>
              <p:nvPr>
                <p:custDataLst>
                  <p:tags r:id="rId266"/>
                </p:custDataLst>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3" name="PA-任意多边形 49"/>
              <p:cNvSpPr/>
              <p:nvPr>
                <p:custDataLst>
                  <p:tags r:id="rId267"/>
                </p:custDataLst>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4" name="PA-任意多边形 50"/>
              <p:cNvSpPr/>
              <p:nvPr>
                <p:custDataLst>
                  <p:tags r:id="rId268"/>
                </p:custDataLst>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5" name="PA-任意多边形 51"/>
              <p:cNvSpPr/>
              <p:nvPr>
                <p:custDataLst>
                  <p:tags r:id="rId269"/>
                </p:custDataLst>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6" name="PA-任意多边形 52"/>
              <p:cNvSpPr/>
              <p:nvPr>
                <p:custDataLst>
                  <p:tags r:id="rId270"/>
                </p:custDataLst>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7" name="PA-任意多边形 53"/>
              <p:cNvSpPr/>
              <p:nvPr>
                <p:custDataLst>
                  <p:tags r:id="rId271"/>
                </p:custDataLst>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8" name="PA-任意多边形 54"/>
              <p:cNvSpPr/>
              <p:nvPr>
                <p:custDataLst>
                  <p:tags r:id="rId272"/>
                </p:custDataLst>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9" name="PA-任意多边形 55"/>
              <p:cNvSpPr/>
              <p:nvPr>
                <p:custDataLst>
                  <p:tags r:id="rId273"/>
                </p:custDataLst>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0" name="PA-任意多边形 56"/>
              <p:cNvSpPr/>
              <p:nvPr>
                <p:custDataLst>
                  <p:tags r:id="rId274"/>
                </p:custDataLst>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1" name="PA-任意多边形 57"/>
              <p:cNvSpPr/>
              <p:nvPr>
                <p:custDataLst>
                  <p:tags r:id="rId275"/>
                </p:custDataLst>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2" name="PA-任意多边形 58"/>
              <p:cNvSpPr/>
              <p:nvPr>
                <p:custDataLst>
                  <p:tags r:id="rId276"/>
                </p:custDataLst>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3" name="PA-任意多边形 59"/>
              <p:cNvSpPr/>
              <p:nvPr>
                <p:custDataLst>
                  <p:tags r:id="rId277"/>
                </p:custDataLst>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4" name="PA-任意多边形 60"/>
              <p:cNvSpPr/>
              <p:nvPr>
                <p:custDataLst>
                  <p:tags r:id="rId278"/>
                </p:custDataLst>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5" name="PA-任意多边形 61"/>
              <p:cNvSpPr/>
              <p:nvPr>
                <p:custDataLst>
                  <p:tags r:id="rId279"/>
                </p:custDataLst>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6" name="PA-任意多边形 62"/>
              <p:cNvSpPr/>
              <p:nvPr>
                <p:custDataLst>
                  <p:tags r:id="rId280"/>
                </p:custDataLst>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7" name="PA-任意多边形 63"/>
              <p:cNvSpPr/>
              <p:nvPr>
                <p:custDataLst>
                  <p:tags r:id="rId281"/>
                </p:custDataLst>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8" name="PA-任意多边形 64"/>
              <p:cNvSpPr/>
              <p:nvPr>
                <p:custDataLst>
                  <p:tags r:id="rId282"/>
                </p:custDataLst>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9" name="PA-任意多边形 65"/>
              <p:cNvSpPr/>
              <p:nvPr>
                <p:custDataLst>
                  <p:tags r:id="rId283"/>
                </p:custDataLst>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0" name="PA-任意多边形 66"/>
              <p:cNvSpPr/>
              <p:nvPr>
                <p:custDataLst>
                  <p:tags r:id="rId284"/>
                </p:custDataLst>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1" name="PA-任意多边形 67"/>
              <p:cNvSpPr/>
              <p:nvPr>
                <p:custDataLst>
                  <p:tags r:id="rId285"/>
                </p:custDataLst>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2" name="PA-任意多边形 68"/>
              <p:cNvSpPr/>
              <p:nvPr>
                <p:custDataLst>
                  <p:tags r:id="rId286"/>
                </p:custDataLst>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3" name="PA-任意多边形 69"/>
              <p:cNvSpPr/>
              <p:nvPr>
                <p:custDataLst>
                  <p:tags r:id="rId287"/>
                </p:custDataLst>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4" name="PA-任意多边形 70"/>
              <p:cNvSpPr/>
              <p:nvPr>
                <p:custDataLst>
                  <p:tags r:id="rId288"/>
                </p:custDataLst>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5" name="PA-任意多边形 71"/>
              <p:cNvSpPr/>
              <p:nvPr>
                <p:custDataLst>
                  <p:tags r:id="rId289"/>
                </p:custDataLst>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6" name="PA-任意多边形 72"/>
              <p:cNvSpPr/>
              <p:nvPr>
                <p:custDataLst>
                  <p:tags r:id="rId290"/>
                </p:custDataLst>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7" name="PA-任意多边形 73"/>
              <p:cNvSpPr/>
              <p:nvPr>
                <p:custDataLst>
                  <p:tags r:id="rId291"/>
                </p:custDataLst>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8" name="PA-任意多边形 74"/>
              <p:cNvSpPr/>
              <p:nvPr>
                <p:custDataLst>
                  <p:tags r:id="rId292"/>
                </p:custDataLst>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9" name="PA-任意多边形 75"/>
              <p:cNvSpPr/>
              <p:nvPr>
                <p:custDataLst>
                  <p:tags r:id="rId293"/>
                </p:custDataLst>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0" name="PA-任意多边形 76"/>
              <p:cNvSpPr/>
              <p:nvPr>
                <p:custDataLst>
                  <p:tags r:id="rId294"/>
                </p:custDataLst>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1" name="PA-任意多边形 77"/>
              <p:cNvSpPr/>
              <p:nvPr>
                <p:custDataLst>
                  <p:tags r:id="rId295"/>
                </p:custDataLst>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2" name="PA-任意多边形 78"/>
              <p:cNvSpPr/>
              <p:nvPr>
                <p:custDataLst>
                  <p:tags r:id="rId296"/>
                </p:custDataLst>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3" name="PA-任意多边形 79"/>
              <p:cNvSpPr/>
              <p:nvPr>
                <p:custDataLst>
                  <p:tags r:id="rId297"/>
                </p:custDataLst>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4" name="PA-任意多边形 80"/>
              <p:cNvSpPr/>
              <p:nvPr>
                <p:custDataLst>
                  <p:tags r:id="rId298"/>
                </p:custDataLst>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5" name="PA-任意多边形 81"/>
              <p:cNvSpPr/>
              <p:nvPr>
                <p:custDataLst>
                  <p:tags r:id="rId299"/>
                </p:custDataLst>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6" name="PA-任意多边形 82"/>
              <p:cNvSpPr/>
              <p:nvPr>
                <p:custDataLst>
                  <p:tags r:id="rId300"/>
                </p:custDataLst>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7" name="PA-任意多边形 83"/>
              <p:cNvSpPr/>
              <p:nvPr>
                <p:custDataLst>
                  <p:tags r:id="rId301"/>
                </p:custDataLst>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8" name="PA-任意多边形 84"/>
              <p:cNvSpPr/>
              <p:nvPr>
                <p:custDataLst>
                  <p:tags r:id="rId302"/>
                </p:custDataLst>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9" name="PA-任意多边形 85"/>
              <p:cNvSpPr/>
              <p:nvPr>
                <p:custDataLst>
                  <p:tags r:id="rId303"/>
                </p:custDataLst>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0" name="PA-任意多边形 86"/>
              <p:cNvSpPr/>
              <p:nvPr>
                <p:custDataLst>
                  <p:tags r:id="rId304"/>
                </p:custDataLst>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1" name="PA-任意多边形 87"/>
              <p:cNvSpPr/>
              <p:nvPr>
                <p:custDataLst>
                  <p:tags r:id="rId305"/>
                </p:custDataLst>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2" name="PA-任意多边形 88"/>
              <p:cNvSpPr/>
              <p:nvPr>
                <p:custDataLst>
                  <p:tags r:id="rId306"/>
                </p:custDataLst>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3" name="PA-任意多边形 89"/>
              <p:cNvSpPr/>
              <p:nvPr>
                <p:custDataLst>
                  <p:tags r:id="rId307"/>
                </p:custDataLst>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4" name="PA-任意多边形 90"/>
              <p:cNvSpPr/>
              <p:nvPr>
                <p:custDataLst>
                  <p:tags r:id="rId308"/>
                </p:custDataLst>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5" name="PA-任意多边形 91"/>
              <p:cNvSpPr/>
              <p:nvPr>
                <p:custDataLst>
                  <p:tags r:id="rId309"/>
                </p:custDataLst>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6" name="PA-任意多边形 92"/>
              <p:cNvSpPr/>
              <p:nvPr>
                <p:custDataLst>
                  <p:tags r:id="rId310"/>
                </p:custDataLst>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7" name="PA-任意多边形 93"/>
              <p:cNvSpPr/>
              <p:nvPr>
                <p:custDataLst>
                  <p:tags r:id="rId311"/>
                </p:custDataLst>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8" name="PA-任意多边形 94"/>
              <p:cNvSpPr/>
              <p:nvPr>
                <p:custDataLst>
                  <p:tags r:id="rId312"/>
                </p:custDataLst>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9" name="PA-任意多边形 95"/>
              <p:cNvSpPr/>
              <p:nvPr>
                <p:custDataLst>
                  <p:tags r:id="rId313"/>
                </p:custDataLst>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0" name="PA-任意多边形 96"/>
              <p:cNvSpPr/>
              <p:nvPr>
                <p:custDataLst>
                  <p:tags r:id="rId314"/>
                </p:custDataLst>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1" name="PA-任意多边形 97"/>
              <p:cNvSpPr/>
              <p:nvPr>
                <p:custDataLst>
                  <p:tags r:id="rId315"/>
                </p:custDataLst>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2" name="PA-任意多边形 98"/>
              <p:cNvSpPr/>
              <p:nvPr>
                <p:custDataLst>
                  <p:tags r:id="rId316"/>
                </p:custDataLst>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3" name="PA-任意多边形 99"/>
              <p:cNvSpPr/>
              <p:nvPr>
                <p:custDataLst>
                  <p:tags r:id="rId317"/>
                </p:custDataLst>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 name="PA-任意多边形 100"/>
              <p:cNvSpPr/>
              <p:nvPr>
                <p:custDataLst>
                  <p:tags r:id="rId318"/>
                </p:custDataLst>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5" name="PA-任意多边形 108"/>
              <p:cNvSpPr/>
              <p:nvPr>
                <p:custDataLst>
                  <p:tags r:id="rId319"/>
                </p:custDataLst>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grpSp>
        <p:grpSp>
          <p:nvGrpSpPr>
            <p:cNvPr id="106" name="组合 215"/>
            <p:cNvGrpSpPr/>
            <p:nvPr/>
          </p:nvGrpSpPr>
          <p:grpSpPr>
            <a:xfrm>
              <a:off x="1917256" y="3162755"/>
              <a:ext cx="112490" cy="333077"/>
              <a:chOff x="2555876" y="4340225"/>
              <a:chExt cx="203200" cy="601663"/>
            </a:xfrm>
            <a:solidFill>
              <a:srgbClr val="76BBA4"/>
            </a:solidFill>
          </p:grpSpPr>
          <p:sp>
            <p:nvSpPr>
              <p:cNvPr id="107" name="PA-任意多边形 105"/>
              <p:cNvSpPr/>
              <p:nvPr>
                <p:custDataLst>
                  <p:tags r:id="rId320"/>
                </p:custDataLst>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8" name="PA-任意多边形 106"/>
              <p:cNvSpPr/>
              <p:nvPr>
                <p:custDataLst>
                  <p:tags r:id="rId321"/>
                </p:custDataLst>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34" name="PA-任意多边形 107"/>
              <p:cNvSpPr/>
              <p:nvPr>
                <p:custDataLst>
                  <p:tags r:id="rId322"/>
                </p:custDataLst>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35" name="PA-任意多边形 109"/>
              <p:cNvSpPr/>
              <p:nvPr>
                <p:custDataLst>
                  <p:tags r:id="rId323"/>
                </p:custDataLst>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36" name="组合 220"/>
            <p:cNvGrpSpPr/>
            <p:nvPr/>
          </p:nvGrpSpPr>
          <p:grpSpPr>
            <a:xfrm>
              <a:off x="2173875" y="3166270"/>
              <a:ext cx="441173" cy="339229"/>
              <a:chOff x="3019426" y="4346575"/>
              <a:chExt cx="796925" cy="612776"/>
            </a:xfrm>
            <a:solidFill>
              <a:srgbClr val="76BBA4"/>
            </a:solidFill>
          </p:grpSpPr>
          <p:sp>
            <p:nvSpPr>
              <p:cNvPr id="137" name="PA-任意多边形 110"/>
              <p:cNvSpPr/>
              <p:nvPr>
                <p:custDataLst>
                  <p:tags r:id="rId324"/>
                </p:custDataLst>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38" name="PA-矩形 111"/>
              <p:cNvSpPr>
                <a:spLocks noChangeArrowheads="1"/>
              </p:cNvSpPr>
              <p:nvPr>
                <p:custDataLst>
                  <p:tags r:id="rId325"/>
                </p:custDataLst>
              </p:nvPr>
            </p:nvSpPr>
            <p:spPr bwMode="auto">
              <a:xfrm>
                <a:off x="3049588" y="4510088"/>
                <a:ext cx="22225" cy="25558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39" name="PA-任意多边形 112"/>
              <p:cNvSpPr/>
              <p:nvPr>
                <p:custDataLst>
                  <p:tags r:id="rId326"/>
                </p:custDataLst>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0" name="PA-任意多边形 113"/>
              <p:cNvSpPr/>
              <p:nvPr>
                <p:custDataLst>
                  <p:tags r:id="rId327"/>
                </p:custDataLst>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1" name="PA-任意多边形 114"/>
              <p:cNvSpPr/>
              <p:nvPr>
                <p:custDataLst>
                  <p:tags r:id="rId328"/>
                </p:custDataLst>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2" name="PA-任意多边形 115"/>
              <p:cNvSpPr/>
              <p:nvPr>
                <p:custDataLst>
                  <p:tags r:id="rId329"/>
                </p:custDataLst>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43" name="PA-任意多边形 116"/>
            <p:cNvSpPr>
              <a:spLocks noEditPoints="1"/>
            </p:cNvSpPr>
            <p:nvPr>
              <p:custDataLst>
                <p:tags r:id="rId330"/>
              </p:custDataLst>
            </p:nvPr>
          </p:nvSpPr>
          <p:spPr bwMode="auto">
            <a:xfrm>
              <a:off x="2733690" y="1988638"/>
              <a:ext cx="217071" cy="272437"/>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44" name="组合 228"/>
            <p:cNvGrpSpPr/>
            <p:nvPr/>
          </p:nvGrpSpPr>
          <p:grpSpPr>
            <a:xfrm>
              <a:off x="1167614" y="1896361"/>
              <a:ext cx="224102" cy="338350"/>
              <a:chOff x="1201738" y="2052638"/>
              <a:chExt cx="404813" cy="611188"/>
            </a:xfrm>
            <a:solidFill>
              <a:srgbClr val="76BBA4"/>
            </a:solidFill>
          </p:grpSpPr>
          <p:sp>
            <p:nvSpPr>
              <p:cNvPr id="145" name="PA-任意多边形 117"/>
              <p:cNvSpPr/>
              <p:nvPr>
                <p:custDataLst>
                  <p:tags r:id="rId331"/>
                </p:custDataLst>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6" name="PA-任意多边形 118"/>
              <p:cNvSpPr/>
              <p:nvPr>
                <p:custDataLst>
                  <p:tags r:id="rId332"/>
                </p:custDataLst>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7" name="PA-任意多边形 119"/>
              <p:cNvSpPr/>
              <p:nvPr>
                <p:custDataLst>
                  <p:tags r:id="rId333"/>
                </p:custDataLst>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8" name="PA-任意多边形 120"/>
              <p:cNvSpPr/>
              <p:nvPr>
                <p:custDataLst>
                  <p:tags r:id="rId334"/>
                </p:custDataLst>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49" name="组合 233"/>
            <p:cNvGrpSpPr/>
            <p:nvPr/>
          </p:nvGrpSpPr>
          <p:grpSpPr>
            <a:xfrm>
              <a:off x="1671184" y="1708291"/>
              <a:ext cx="333077" cy="333077"/>
              <a:chOff x="2111376" y="1712913"/>
              <a:chExt cx="601663" cy="601663"/>
            </a:xfrm>
            <a:solidFill>
              <a:srgbClr val="76BBA4"/>
            </a:solidFill>
          </p:grpSpPr>
          <p:sp>
            <p:nvSpPr>
              <p:cNvPr id="150" name="PA-任意多边形 121"/>
              <p:cNvSpPr>
                <a:spLocks noEditPoints="1"/>
              </p:cNvSpPr>
              <p:nvPr>
                <p:custDataLst>
                  <p:tags r:id="rId335"/>
                </p:custDataLst>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51" name="PA-任意多边形 122"/>
              <p:cNvSpPr>
                <a:spLocks noEditPoints="1"/>
              </p:cNvSpPr>
              <p:nvPr>
                <p:custDataLst>
                  <p:tags r:id="rId336"/>
                </p:custDataLst>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52" name="PA-任意多边形 123"/>
              <p:cNvSpPr>
                <a:spLocks noEditPoints="1"/>
              </p:cNvSpPr>
              <p:nvPr>
                <p:custDataLst>
                  <p:tags r:id="rId337"/>
                </p:custDataLst>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53" name="PA-任意多边形 124"/>
              <p:cNvSpPr>
                <a:spLocks noEditPoints="1"/>
              </p:cNvSpPr>
              <p:nvPr>
                <p:custDataLst>
                  <p:tags r:id="rId338"/>
                </p:custDataLst>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54" name="PA-任意多边形 125"/>
              <p:cNvSpPr/>
              <p:nvPr>
                <p:custDataLst>
                  <p:tags r:id="rId339"/>
                </p:custDataLst>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55" name="组合 239"/>
            <p:cNvGrpSpPr/>
            <p:nvPr/>
          </p:nvGrpSpPr>
          <p:grpSpPr>
            <a:xfrm>
              <a:off x="1329318" y="1613377"/>
              <a:ext cx="210919" cy="268043"/>
              <a:chOff x="1493838" y="1541463"/>
              <a:chExt cx="381000" cy="484187"/>
            </a:xfrm>
            <a:solidFill>
              <a:srgbClr val="76BBA4"/>
            </a:solidFill>
          </p:grpSpPr>
          <p:sp>
            <p:nvSpPr>
              <p:cNvPr id="156" name="PA-任意多边形 126"/>
              <p:cNvSpPr>
                <a:spLocks noEditPoints="1"/>
              </p:cNvSpPr>
              <p:nvPr>
                <p:custDataLst>
                  <p:tags r:id="rId340"/>
                </p:custDataLst>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57" name="PA-矩形 127"/>
              <p:cNvSpPr>
                <a:spLocks noChangeArrowheads="1"/>
              </p:cNvSpPr>
              <p:nvPr>
                <p:custDataLst>
                  <p:tags r:id="rId341"/>
                </p:custDataLst>
              </p:nvPr>
            </p:nvSpPr>
            <p:spPr bwMode="auto">
              <a:xfrm>
                <a:off x="1811338" y="1541463"/>
                <a:ext cx="63500" cy="47148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58" name="PA-任意多边形 128"/>
            <p:cNvSpPr>
              <a:spLocks noEditPoints="1"/>
            </p:cNvSpPr>
            <p:nvPr>
              <p:custDataLst>
                <p:tags r:id="rId342"/>
              </p:custDataLst>
            </p:nvPr>
          </p:nvSpPr>
          <p:spPr bwMode="auto">
            <a:xfrm>
              <a:off x="2390067" y="2923713"/>
              <a:ext cx="281226" cy="219708"/>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59" name="组合 243"/>
            <p:cNvGrpSpPr/>
            <p:nvPr/>
          </p:nvGrpSpPr>
          <p:grpSpPr>
            <a:xfrm>
              <a:off x="1550784" y="3143420"/>
              <a:ext cx="274195" cy="356806"/>
              <a:chOff x="1893888" y="4305300"/>
              <a:chExt cx="495300" cy="644526"/>
            </a:xfrm>
            <a:solidFill>
              <a:srgbClr val="76BBA4"/>
            </a:solidFill>
          </p:grpSpPr>
          <p:sp>
            <p:nvSpPr>
              <p:cNvPr id="160" name="PA-任意多边形 129"/>
              <p:cNvSpPr/>
              <p:nvPr>
                <p:custDataLst>
                  <p:tags r:id="rId343"/>
                </p:custDataLst>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1" name="PA-任意多边形 130"/>
              <p:cNvSpPr>
                <a:spLocks noEditPoints="1"/>
              </p:cNvSpPr>
              <p:nvPr>
                <p:custDataLst>
                  <p:tags r:id="rId344"/>
                </p:custDataLst>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2" name="PA-任意多边形 131"/>
              <p:cNvSpPr/>
              <p:nvPr>
                <p:custDataLst>
                  <p:tags r:id="rId345"/>
                </p:custDataLst>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3" name="PA-任意多边形 132"/>
              <p:cNvSpPr/>
              <p:nvPr>
                <p:custDataLst>
                  <p:tags r:id="rId346"/>
                </p:custDataLst>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4" name="PA-任意多边形 133"/>
              <p:cNvSpPr/>
              <p:nvPr>
                <p:custDataLst>
                  <p:tags r:id="rId347"/>
                </p:custDataLst>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5" name="PA-任意多边形 134"/>
              <p:cNvSpPr/>
              <p:nvPr>
                <p:custDataLst>
                  <p:tags r:id="rId348"/>
                </p:custDataLst>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6" name="PA-任意多边形 135"/>
              <p:cNvSpPr>
                <a:spLocks noEditPoints="1"/>
              </p:cNvSpPr>
              <p:nvPr>
                <p:custDataLst>
                  <p:tags r:id="rId349"/>
                </p:custDataLst>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7" name="PA-任意多边形 136"/>
              <p:cNvSpPr/>
              <p:nvPr>
                <p:custDataLst>
                  <p:tags r:id="rId350"/>
                </p:custDataLst>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68" name="组合 252"/>
            <p:cNvGrpSpPr/>
            <p:nvPr/>
          </p:nvGrpSpPr>
          <p:grpSpPr>
            <a:xfrm>
              <a:off x="2631745" y="1764536"/>
              <a:ext cx="179281" cy="319015"/>
              <a:chOff x="3846513" y="1814513"/>
              <a:chExt cx="323850" cy="576262"/>
            </a:xfrm>
            <a:solidFill>
              <a:srgbClr val="76BBA4"/>
            </a:solidFill>
          </p:grpSpPr>
          <p:sp>
            <p:nvSpPr>
              <p:cNvPr id="169" name="PA-任意多边形 137"/>
              <p:cNvSpPr>
                <a:spLocks noEditPoints="1"/>
              </p:cNvSpPr>
              <p:nvPr>
                <p:custDataLst>
                  <p:tags r:id="rId351"/>
                </p:custDataLst>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0" name="PA-任意多边形 138"/>
              <p:cNvSpPr/>
              <p:nvPr>
                <p:custDataLst>
                  <p:tags r:id="rId352"/>
                </p:custDataLst>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1" name="PA-任意多边形 139"/>
              <p:cNvSpPr/>
              <p:nvPr>
                <p:custDataLst>
                  <p:tags r:id="rId353"/>
                </p:custDataLst>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72" name="PA-任意多边形 140"/>
            <p:cNvSpPr/>
            <p:nvPr>
              <p:custDataLst>
                <p:tags r:id="rId354"/>
              </p:custDataLst>
            </p:nvPr>
          </p:nvSpPr>
          <p:spPr bwMode="auto">
            <a:xfrm>
              <a:off x="1922529" y="1401579"/>
              <a:ext cx="285620" cy="232890"/>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3" name="PA-任意多边形 141"/>
            <p:cNvSpPr>
              <a:spLocks noEditPoints="1"/>
            </p:cNvSpPr>
            <p:nvPr>
              <p:custDataLst>
                <p:tags r:id="rId355"/>
              </p:custDataLst>
            </p:nvPr>
          </p:nvSpPr>
          <p:spPr bwMode="auto">
            <a:xfrm>
              <a:off x="1945379" y="2826163"/>
              <a:ext cx="348017" cy="287378"/>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4" name="PA-任意多边形 142"/>
            <p:cNvSpPr>
              <a:spLocks noEditPoints="1"/>
            </p:cNvSpPr>
            <p:nvPr>
              <p:custDataLst>
                <p:tags r:id="rId356"/>
              </p:custDataLst>
            </p:nvPr>
          </p:nvSpPr>
          <p:spPr bwMode="auto">
            <a:xfrm>
              <a:off x="1230011" y="2249650"/>
              <a:ext cx="447325" cy="521147"/>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5" name="PA-任意多边形 143"/>
            <p:cNvSpPr>
              <a:spLocks noEditPoints="1"/>
            </p:cNvSpPr>
            <p:nvPr>
              <p:custDataLst>
                <p:tags r:id="rId357"/>
              </p:custDataLst>
            </p:nvPr>
          </p:nvSpPr>
          <p:spPr bwMode="auto">
            <a:xfrm>
              <a:off x="1150037" y="2403445"/>
              <a:ext cx="188070" cy="378776"/>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76" name="组合 260"/>
            <p:cNvGrpSpPr/>
            <p:nvPr/>
          </p:nvGrpSpPr>
          <p:grpSpPr>
            <a:xfrm>
              <a:off x="1696670" y="2450902"/>
              <a:ext cx="316379" cy="318137"/>
              <a:chOff x="2157413" y="3054350"/>
              <a:chExt cx="571500" cy="574675"/>
            </a:xfrm>
            <a:solidFill>
              <a:srgbClr val="76BBA4"/>
            </a:solidFill>
          </p:grpSpPr>
          <p:sp>
            <p:nvSpPr>
              <p:cNvPr id="177" name="PA-任意多边形 144"/>
              <p:cNvSpPr>
                <a:spLocks noEditPoints="1"/>
              </p:cNvSpPr>
              <p:nvPr>
                <p:custDataLst>
                  <p:tags r:id="rId358"/>
                </p:custDataLst>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8" name="PA-任意多边形 145"/>
              <p:cNvSpPr/>
              <p:nvPr>
                <p:custDataLst>
                  <p:tags r:id="rId359"/>
                </p:custDataLst>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79" name="组合 263"/>
            <p:cNvGrpSpPr/>
            <p:nvPr/>
          </p:nvGrpSpPr>
          <p:grpSpPr>
            <a:xfrm>
              <a:off x="1637788" y="2859559"/>
              <a:ext cx="247830" cy="233769"/>
              <a:chOff x="2051051" y="3792538"/>
              <a:chExt cx="447675" cy="422275"/>
            </a:xfrm>
            <a:solidFill>
              <a:srgbClr val="76BBA4"/>
            </a:solidFill>
          </p:grpSpPr>
          <p:sp>
            <p:nvSpPr>
              <p:cNvPr id="180" name="PA-任意多边形 146"/>
              <p:cNvSpPr/>
              <p:nvPr>
                <p:custDataLst>
                  <p:tags r:id="rId360"/>
                </p:custDataLst>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1" name="PA-任意多边形 147"/>
              <p:cNvSpPr/>
              <p:nvPr>
                <p:custDataLst>
                  <p:tags r:id="rId361"/>
                </p:custDataLst>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82" name="组合 266"/>
            <p:cNvGrpSpPr/>
            <p:nvPr/>
          </p:nvGrpSpPr>
          <p:grpSpPr>
            <a:xfrm>
              <a:off x="2268789" y="1441127"/>
              <a:ext cx="382428" cy="307181"/>
              <a:chOff x="3190876" y="1230313"/>
              <a:chExt cx="690810" cy="554885"/>
            </a:xfrm>
            <a:solidFill>
              <a:srgbClr val="76BBA4"/>
            </a:solidFill>
          </p:grpSpPr>
          <p:sp>
            <p:nvSpPr>
              <p:cNvPr id="183" name="PA-任意多边形 148"/>
              <p:cNvSpPr/>
              <p:nvPr>
                <p:custDataLst>
                  <p:tags r:id="rId362"/>
                </p:custDataLst>
              </p:nvPr>
            </p:nvSpPr>
            <p:spPr bwMode="auto">
              <a:xfrm>
                <a:off x="3209802" y="1266445"/>
                <a:ext cx="671884" cy="518753"/>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4" name="PA-任意多边形 149"/>
              <p:cNvSpPr/>
              <p:nvPr>
                <p:custDataLst>
                  <p:tags r:id="rId363"/>
                </p:custDataLst>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5" name="PA-任意多边形 150"/>
              <p:cNvSpPr/>
              <p:nvPr>
                <p:custDataLst>
                  <p:tags r:id="rId364"/>
                </p:custDataLst>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86" name="PA-任意多边形 151"/>
            <p:cNvSpPr>
              <a:spLocks noEditPoints="1"/>
            </p:cNvSpPr>
            <p:nvPr>
              <p:custDataLst>
                <p:tags r:id="rId365"/>
              </p:custDataLst>
            </p:nvPr>
          </p:nvSpPr>
          <p:spPr bwMode="auto">
            <a:xfrm>
              <a:off x="1361835" y="2770796"/>
              <a:ext cx="210919" cy="365593"/>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7" name="PA-任意多边形 152"/>
            <p:cNvSpPr>
              <a:spLocks noEditPoints="1"/>
            </p:cNvSpPr>
            <p:nvPr>
              <p:custDataLst>
                <p:tags r:id="rId366"/>
              </p:custDataLst>
            </p:nvPr>
          </p:nvSpPr>
          <p:spPr bwMode="auto">
            <a:xfrm>
              <a:off x="2674808" y="2292713"/>
              <a:ext cx="303197" cy="329562"/>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8" name="PA-任意多边形 153"/>
            <p:cNvSpPr>
              <a:spLocks noEditPoints="1"/>
            </p:cNvSpPr>
            <p:nvPr>
              <p:custDataLst>
                <p:tags r:id="rId367"/>
              </p:custDataLst>
            </p:nvPr>
          </p:nvSpPr>
          <p:spPr bwMode="auto">
            <a:xfrm>
              <a:off x="1704420" y="1461423"/>
              <a:ext cx="285620" cy="279468"/>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9" name="PA-任意多边形 154"/>
            <p:cNvSpPr>
              <a:spLocks noEditPoints="1"/>
            </p:cNvSpPr>
            <p:nvPr>
              <p:custDataLst>
                <p:tags r:id="rId368"/>
              </p:custDataLst>
            </p:nvPr>
          </p:nvSpPr>
          <p:spPr bwMode="auto">
            <a:xfrm>
              <a:off x="2573742" y="2629305"/>
              <a:ext cx="270680" cy="283862"/>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90" name="组合 274"/>
            <p:cNvGrpSpPr/>
            <p:nvPr/>
          </p:nvGrpSpPr>
          <p:grpSpPr>
            <a:xfrm>
              <a:off x="1446203" y="2008851"/>
              <a:ext cx="342744" cy="360320"/>
              <a:chOff x="1704976" y="2255838"/>
              <a:chExt cx="619125" cy="650875"/>
            </a:xfrm>
            <a:solidFill>
              <a:srgbClr val="76BBA4"/>
            </a:solidFill>
          </p:grpSpPr>
          <p:sp>
            <p:nvSpPr>
              <p:cNvPr id="191" name="PA-矩形 155"/>
              <p:cNvSpPr>
                <a:spLocks noChangeArrowheads="1"/>
              </p:cNvSpPr>
              <p:nvPr>
                <p:custDataLst>
                  <p:tags r:id="rId369"/>
                </p:custDataLst>
              </p:nvPr>
            </p:nvSpPr>
            <p:spPr bwMode="auto">
              <a:xfrm>
                <a:off x="1704976" y="2873375"/>
                <a:ext cx="619125" cy="3333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2" name="PA-矩形 156"/>
              <p:cNvSpPr>
                <a:spLocks noChangeArrowheads="1"/>
              </p:cNvSpPr>
              <p:nvPr>
                <p:custDataLst>
                  <p:tags r:id="rId370"/>
                </p:custDataLst>
              </p:nvPr>
            </p:nvSpPr>
            <p:spPr bwMode="auto">
              <a:xfrm>
                <a:off x="1730376" y="2811463"/>
                <a:ext cx="568325" cy="3333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3" name="PA-矩形 157"/>
              <p:cNvSpPr>
                <a:spLocks noChangeArrowheads="1"/>
              </p:cNvSpPr>
              <p:nvPr>
                <p:custDataLst>
                  <p:tags r:id="rId371"/>
                </p:custDataLst>
              </p:nvPr>
            </p:nvSpPr>
            <p:spPr bwMode="auto">
              <a:xfrm>
                <a:off x="1954213" y="2747963"/>
                <a:ext cx="120650"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4" name="PA-矩形 158"/>
              <p:cNvSpPr>
                <a:spLocks noChangeArrowheads="1"/>
              </p:cNvSpPr>
              <p:nvPr>
                <p:custDataLst>
                  <p:tags r:id="rId372"/>
                </p:custDataLst>
              </p:nvPr>
            </p:nvSpPr>
            <p:spPr bwMode="auto">
              <a:xfrm>
                <a:off x="1976438" y="2517775"/>
                <a:ext cx="77788" cy="250825"/>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5" name="PA-矩形 159"/>
              <p:cNvSpPr>
                <a:spLocks noChangeArrowheads="1"/>
              </p:cNvSpPr>
              <p:nvPr>
                <p:custDataLst>
                  <p:tags r:id="rId373"/>
                </p:custDataLst>
              </p:nvPr>
            </p:nvSpPr>
            <p:spPr bwMode="auto">
              <a:xfrm>
                <a:off x="1954213" y="2505075"/>
                <a:ext cx="120650"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6" name="PA-矩形 160"/>
              <p:cNvSpPr>
                <a:spLocks noChangeArrowheads="1"/>
              </p:cNvSpPr>
              <p:nvPr>
                <p:custDataLst>
                  <p:tags r:id="rId374"/>
                </p:custDataLst>
              </p:nvPr>
            </p:nvSpPr>
            <p:spPr bwMode="auto">
              <a:xfrm>
                <a:off x="1774826" y="2747963"/>
                <a:ext cx="119063"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7" name="PA-矩形 161"/>
              <p:cNvSpPr>
                <a:spLocks noChangeArrowheads="1"/>
              </p:cNvSpPr>
              <p:nvPr>
                <p:custDataLst>
                  <p:tags r:id="rId375"/>
                </p:custDataLst>
              </p:nvPr>
            </p:nvSpPr>
            <p:spPr bwMode="auto">
              <a:xfrm>
                <a:off x="1795463" y="2517775"/>
                <a:ext cx="77788" cy="250825"/>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8" name="PA-矩形 162"/>
              <p:cNvSpPr>
                <a:spLocks noChangeArrowheads="1"/>
              </p:cNvSpPr>
              <p:nvPr>
                <p:custDataLst>
                  <p:tags r:id="rId376"/>
                </p:custDataLst>
              </p:nvPr>
            </p:nvSpPr>
            <p:spPr bwMode="auto">
              <a:xfrm>
                <a:off x="1774826" y="2505075"/>
                <a:ext cx="119063"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9" name="PA-矩形 163"/>
              <p:cNvSpPr>
                <a:spLocks noChangeArrowheads="1"/>
              </p:cNvSpPr>
              <p:nvPr>
                <p:custDataLst>
                  <p:tags r:id="rId377"/>
                </p:custDataLst>
              </p:nvPr>
            </p:nvSpPr>
            <p:spPr bwMode="auto">
              <a:xfrm>
                <a:off x="2135188" y="2747963"/>
                <a:ext cx="120650"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0" name="PA-矩形 164"/>
              <p:cNvSpPr>
                <a:spLocks noChangeArrowheads="1"/>
              </p:cNvSpPr>
              <p:nvPr>
                <p:custDataLst>
                  <p:tags r:id="rId378"/>
                </p:custDataLst>
              </p:nvPr>
            </p:nvSpPr>
            <p:spPr bwMode="auto">
              <a:xfrm>
                <a:off x="2157413" y="2517775"/>
                <a:ext cx="76200" cy="250825"/>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1" name="PA-矩形 165"/>
              <p:cNvSpPr>
                <a:spLocks noChangeArrowheads="1"/>
              </p:cNvSpPr>
              <p:nvPr>
                <p:custDataLst>
                  <p:tags r:id="rId379"/>
                </p:custDataLst>
              </p:nvPr>
            </p:nvSpPr>
            <p:spPr bwMode="auto">
              <a:xfrm>
                <a:off x="2135188" y="2505075"/>
                <a:ext cx="120650"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2" name="PA-矩形 166"/>
              <p:cNvSpPr>
                <a:spLocks noChangeArrowheads="1"/>
              </p:cNvSpPr>
              <p:nvPr>
                <p:custDataLst>
                  <p:tags r:id="rId380"/>
                </p:custDataLst>
              </p:nvPr>
            </p:nvSpPr>
            <p:spPr bwMode="auto">
              <a:xfrm>
                <a:off x="1730376" y="2435225"/>
                <a:ext cx="568325" cy="3333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3" name="PA-任意多边形 167"/>
              <p:cNvSpPr/>
              <p:nvPr>
                <p:custDataLst>
                  <p:tags r:id="rId381"/>
                </p:custDataLst>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04" name="PA-任意多边形 168"/>
            <p:cNvSpPr>
              <a:spLocks noEditPoints="1"/>
            </p:cNvSpPr>
            <p:nvPr>
              <p:custDataLst>
                <p:tags r:id="rId382"/>
              </p:custDataLst>
            </p:nvPr>
          </p:nvSpPr>
          <p:spPr bwMode="auto">
            <a:xfrm>
              <a:off x="2202876" y="2098492"/>
              <a:ext cx="436779" cy="285620"/>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5" name="PA-任意多边形 169"/>
            <p:cNvSpPr>
              <a:spLocks noEditPoints="1"/>
            </p:cNvSpPr>
            <p:nvPr>
              <p:custDataLst>
                <p:tags r:id="rId383"/>
              </p:custDataLst>
            </p:nvPr>
          </p:nvSpPr>
          <p:spPr bwMode="auto">
            <a:xfrm>
              <a:off x="1573633" y="2413113"/>
              <a:ext cx="102823" cy="177524"/>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6" name="PA-任意多边形 170"/>
            <p:cNvSpPr>
              <a:spLocks noEditPoints="1"/>
            </p:cNvSpPr>
            <p:nvPr>
              <p:custDataLst>
                <p:tags r:id="rId384"/>
              </p:custDataLst>
            </p:nvPr>
          </p:nvSpPr>
          <p:spPr bwMode="auto">
            <a:xfrm>
              <a:off x="2367218" y="1798810"/>
              <a:ext cx="204768" cy="252225"/>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7" name="PA-任意多边形 171"/>
            <p:cNvSpPr>
              <a:spLocks noEditPoints="1"/>
            </p:cNvSpPr>
            <p:nvPr>
              <p:custDataLst>
                <p:tags r:id="rId385"/>
              </p:custDataLst>
            </p:nvPr>
          </p:nvSpPr>
          <p:spPr bwMode="auto">
            <a:xfrm>
              <a:off x="1862769" y="2063338"/>
              <a:ext cx="311106" cy="312864"/>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8" name="PA-任意多边形 172"/>
            <p:cNvSpPr>
              <a:spLocks noEditPoints="1"/>
            </p:cNvSpPr>
            <p:nvPr>
              <p:custDataLst>
                <p:tags r:id="rId386"/>
              </p:custDataLst>
            </p:nvPr>
          </p:nvSpPr>
          <p:spPr bwMode="auto">
            <a:xfrm>
              <a:off x="2093022" y="2464964"/>
              <a:ext cx="350654" cy="267164"/>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209" name="组合 293"/>
            <p:cNvGrpSpPr/>
            <p:nvPr/>
          </p:nvGrpSpPr>
          <p:grpSpPr>
            <a:xfrm>
              <a:off x="2214301" y="2053671"/>
              <a:ext cx="116006" cy="110733"/>
              <a:chOff x="3092451" y="2336800"/>
              <a:chExt cx="209550" cy="200025"/>
            </a:xfrm>
            <a:solidFill>
              <a:srgbClr val="76BBA4"/>
            </a:solidFill>
          </p:grpSpPr>
          <p:sp>
            <p:nvSpPr>
              <p:cNvPr id="210" name="PA-任意多边形 173"/>
              <p:cNvSpPr/>
              <p:nvPr>
                <p:custDataLst>
                  <p:tags r:id="rId387"/>
                </p:custDataLst>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11" name="PA-任意多边形 174"/>
              <p:cNvSpPr/>
              <p:nvPr>
                <p:custDataLst>
                  <p:tags r:id="rId388"/>
                </p:custDataLst>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12" name="PA-任意多边形 175"/>
            <p:cNvSpPr>
              <a:spLocks noEditPoints="1"/>
            </p:cNvSpPr>
            <p:nvPr>
              <p:custDataLst>
                <p:tags r:id="rId389"/>
              </p:custDataLst>
            </p:nvPr>
          </p:nvSpPr>
          <p:spPr bwMode="auto">
            <a:xfrm>
              <a:off x="2337337" y="2785737"/>
              <a:ext cx="120400" cy="167857"/>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13" name="PA-任意多边形 176"/>
            <p:cNvSpPr>
              <a:spLocks noEditPoints="1"/>
            </p:cNvSpPr>
            <p:nvPr>
              <p:custDataLst>
                <p:tags r:id="rId390"/>
              </p:custDataLst>
            </p:nvPr>
          </p:nvSpPr>
          <p:spPr bwMode="auto">
            <a:xfrm>
              <a:off x="1360956" y="1908664"/>
              <a:ext cx="154674" cy="167857"/>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14" name="PA-任意多边形 177"/>
            <p:cNvSpPr>
              <a:spLocks noEditPoints="1"/>
            </p:cNvSpPr>
            <p:nvPr>
              <p:custDataLst>
                <p:tags r:id="rId391"/>
              </p:custDataLst>
            </p:nvPr>
          </p:nvSpPr>
          <p:spPr bwMode="auto">
            <a:xfrm>
              <a:off x="2054354" y="1680168"/>
              <a:ext cx="232011" cy="335713"/>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215" name="组合 299"/>
            <p:cNvGrpSpPr/>
            <p:nvPr/>
          </p:nvGrpSpPr>
          <p:grpSpPr>
            <a:xfrm>
              <a:off x="2242424" y="1633590"/>
              <a:ext cx="201252" cy="122158"/>
              <a:chOff x="3143251" y="1577975"/>
              <a:chExt cx="363538" cy="220663"/>
            </a:xfrm>
            <a:solidFill>
              <a:srgbClr val="76BBA4"/>
            </a:solidFill>
          </p:grpSpPr>
          <p:sp>
            <p:nvSpPr>
              <p:cNvPr id="216" name="PA-任意多边形 178"/>
              <p:cNvSpPr>
                <a:spLocks noEditPoints="1"/>
              </p:cNvSpPr>
              <p:nvPr>
                <p:custDataLst>
                  <p:tags r:id="rId392"/>
                </p:custDataLst>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17" name="PA-任意多边形 179"/>
              <p:cNvSpPr/>
              <p:nvPr>
                <p:custDataLst>
                  <p:tags r:id="rId393"/>
                </p:custDataLst>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18" name="PA-任意多边形 180"/>
              <p:cNvSpPr/>
              <p:nvPr>
                <p:custDataLst>
                  <p:tags r:id="rId394"/>
                </p:custDataLst>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19" name="PA-任意多边形 181"/>
            <p:cNvSpPr>
              <a:spLocks noEditPoints="1"/>
            </p:cNvSpPr>
            <p:nvPr>
              <p:custDataLst>
                <p:tags r:id="rId395"/>
              </p:custDataLst>
            </p:nvPr>
          </p:nvSpPr>
          <p:spPr bwMode="auto">
            <a:xfrm>
              <a:off x="2249454" y="2343685"/>
              <a:ext cx="241679" cy="86125"/>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220" name="组合 304"/>
            <p:cNvGrpSpPr/>
            <p:nvPr/>
          </p:nvGrpSpPr>
          <p:grpSpPr>
            <a:xfrm>
              <a:off x="1341622" y="2560756"/>
              <a:ext cx="137098" cy="173129"/>
              <a:chOff x="1516063" y="3252788"/>
              <a:chExt cx="247651" cy="312737"/>
            </a:xfrm>
            <a:solidFill>
              <a:srgbClr val="76BBA4"/>
            </a:solidFill>
          </p:grpSpPr>
          <p:sp>
            <p:nvSpPr>
              <p:cNvPr id="221" name="PA-任意多边形 182"/>
              <p:cNvSpPr/>
              <p:nvPr>
                <p:custDataLst>
                  <p:tags r:id="rId396"/>
                </p:custDataLst>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22" name="PA-任意多边形 183"/>
              <p:cNvSpPr/>
              <p:nvPr>
                <p:custDataLst>
                  <p:tags r:id="rId397"/>
                </p:custDataLst>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23" name="PA-任意多边形 184"/>
              <p:cNvSpPr/>
              <p:nvPr>
                <p:custDataLst>
                  <p:tags r:id="rId398"/>
                </p:custDataLst>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24" name="PA-任意多边形 185"/>
            <p:cNvSpPr>
              <a:spLocks noEditPoints="1"/>
            </p:cNvSpPr>
            <p:nvPr>
              <p:custDataLst>
                <p:tags r:id="rId399"/>
              </p:custDataLst>
            </p:nvPr>
          </p:nvSpPr>
          <p:spPr bwMode="auto">
            <a:xfrm>
              <a:off x="1550784" y="1891966"/>
              <a:ext cx="110733" cy="85247"/>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225" name="组合 309"/>
            <p:cNvGrpSpPr/>
            <p:nvPr/>
          </p:nvGrpSpPr>
          <p:grpSpPr>
            <a:xfrm>
              <a:off x="2531559" y="2476389"/>
              <a:ext cx="146765" cy="185433"/>
              <a:chOff x="3665538" y="3100388"/>
              <a:chExt cx="265113" cy="334963"/>
            </a:xfrm>
            <a:solidFill>
              <a:srgbClr val="76BBA4"/>
            </a:solidFill>
          </p:grpSpPr>
          <p:sp>
            <p:nvSpPr>
              <p:cNvPr id="226" name="PA-任意多边形 186"/>
              <p:cNvSpPr/>
              <p:nvPr>
                <p:custDataLst>
                  <p:tags r:id="rId400"/>
                </p:custDataLst>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27" name="PA-任意多边形 187"/>
              <p:cNvSpPr/>
              <p:nvPr>
                <p:custDataLst>
                  <p:tags r:id="rId401"/>
                </p:custDataLst>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28" name="PA-任意多边形 188"/>
              <p:cNvSpPr/>
              <p:nvPr>
                <p:custDataLst>
                  <p:tags r:id="rId402"/>
                </p:custDataLst>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29" name="PA-任意多边形 189"/>
            <p:cNvSpPr>
              <a:spLocks noEditPoints="1"/>
            </p:cNvSpPr>
            <p:nvPr>
              <p:custDataLst>
                <p:tags r:id="rId403"/>
              </p:custDataLst>
            </p:nvPr>
          </p:nvSpPr>
          <p:spPr bwMode="auto">
            <a:xfrm>
              <a:off x="1812675" y="3371038"/>
              <a:ext cx="120400" cy="129188"/>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230" name="组合 314"/>
            <p:cNvGrpSpPr/>
            <p:nvPr/>
          </p:nvGrpSpPr>
          <p:grpSpPr>
            <a:xfrm>
              <a:off x="1985805" y="2378838"/>
              <a:ext cx="88762" cy="141492"/>
              <a:chOff x="2679701" y="2924175"/>
              <a:chExt cx="160337" cy="255588"/>
            </a:xfrm>
            <a:solidFill>
              <a:srgbClr val="76BBA4"/>
            </a:solidFill>
          </p:grpSpPr>
          <p:sp>
            <p:nvSpPr>
              <p:cNvPr id="231" name="PA-任意多边形 190"/>
              <p:cNvSpPr/>
              <p:nvPr>
                <p:custDataLst>
                  <p:tags r:id="rId404"/>
                </p:custDataLst>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32" name="PA-任意多边形 191"/>
              <p:cNvSpPr/>
              <p:nvPr>
                <p:custDataLst>
                  <p:tags r:id="rId405"/>
                </p:custDataLst>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33" name="PA-任意多边形 192"/>
              <p:cNvSpPr/>
              <p:nvPr>
                <p:custDataLst>
                  <p:tags r:id="rId406"/>
                </p:custDataLst>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34" name="PA-任意多边形 193"/>
              <p:cNvSpPr/>
              <p:nvPr>
                <p:custDataLst>
                  <p:tags r:id="rId407"/>
                </p:custDataLst>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35" name="PA-任意多边形 194"/>
            <p:cNvSpPr>
              <a:spLocks noEditPoints="1"/>
            </p:cNvSpPr>
            <p:nvPr>
              <p:custDataLst>
                <p:tags r:id="rId408"/>
              </p:custDataLst>
            </p:nvPr>
          </p:nvSpPr>
          <p:spPr bwMode="auto">
            <a:xfrm>
              <a:off x="1976138" y="1653804"/>
              <a:ext cx="120400" cy="130946"/>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pic>
        <p:nvPicPr>
          <p:cNvPr id="236" name="图片 235"/>
          <p:cNvPicPr>
            <a:picLocks noChangeAspect="1"/>
          </p:cNvPicPr>
          <p:nvPr/>
        </p:nvPicPr>
        <p:blipFill>
          <a:blip r:embed="rId409"/>
          <a:stretch>
            <a:fillRect/>
          </a:stretch>
        </p:blipFill>
        <p:spPr>
          <a:xfrm>
            <a:off x="775970" y="1572895"/>
            <a:ext cx="3395345" cy="480441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p:cTn id="7" dur="500" fill="hold"/>
                                        <p:tgtEl>
                                          <p:spTgt spid="111"/>
                                        </p:tgtEl>
                                        <p:attrNameLst>
                                          <p:attrName>ppt_w</p:attrName>
                                        </p:attrNameLst>
                                      </p:cBhvr>
                                      <p:tavLst>
                                        <p:tav tm="0">
                                          <p:val>
                                            <p:fltVal val="0"/>
                                          </p:val>
                                        </p:tav>
                                        <p:tav tm="100000">
                                          <p:val>
                                            <p:strVal val="#ppt_w"/>
                                          </p:val>
                                        </p:tav>
                                      </p:tavLst>
                                    </p:anim>
                                    <p:anim calcmode="lin" valueType="num">
                                      <p:cBhvr>
                                        <p:cTn id="8" dur="500" fill="hold"/>
                                        <p:tgtEl>
                                          <p:spTgt spid="111"/>
                                        </p:tgtEl>
                                        <p:attrNameLst>
                                          <p:attrName>ppt_h</p:attrName>
                                        </p:attrNameLst>
                                      </p:cBhvr>
                                      <p:tavLst>
                                        <p:tav tm="0">
                                          <p:val>
                                            <p:fltVal val="0"/>
                                          </p:val>
                                        </p:tav>
                                        <p:tav tm="100000">
                                          <p:val>
                                            <p:strVal val="#ppt_h"/>
                                          </p:val>
                                        </p:tav>
                                      </p:tavLst>
                                    </p:anim>
                                    <p:animEffect transition="in" filter="fade">
                                      <p:cBhvr>
                                        <p:cTn id="9" dur="500"/>
                                        <p:tgtEl>
                                          <p:spTgt spid="1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5"/>
          <p:cNvSpPr txBox="1"/>
          <p:nvPr>
            <p:custDataLst>
              <p:tags r:id="rId1"/>
            </p:custDataLst>
          </p:nvPr>
        </p:nvSpPr>
        <p:spPr>
          <a:xfrm>
            <a:off x="121920" y="329565"/>
            <a:ext cx="7399020" cy="1807845"/>
          </a:xfrm>
          <a:prstGeom prst="rect">
            <a:avLst/>
          </a:prstGeom>
          <a:noFill/>
          <a:ln>
            <a:noFill/>
          </a:ln>
        </p:spPr>
        <p:txBody>
          <a:bodyPr wrap="square" lIns="101600" tIns="38100" rIns="63500" bIns="38100" rtlCol="0" anchor="b" anchorCtr="0">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gn="ctr" fontAlgn="auto">
              <a:lnSpc>
                <a:spcPct val="100000"/>
              </a:lnSpc>
            </a:pPr>
            <a:r>
              <a:rPr lang="en-US" altLang="zh-CN" sz="3200" b="1" spc="300" dirty="0">
                <a:solidFill>
                  <a:srgbClr val="000000">
                    <a:lumMod val="75000"/>
                    <a:lumOff val="25000"/>
                  </a:srgbClr>
                </a:solidFill>
                <a:uFillTx/>
                <a:latin typeface="微软雅黑" panose="020B0503020204020204" charset="-122"/>
                <a:ea typeface="微软雅黑" panose="020B0503020204020204" charset="-122"/>
              </a:rPr>
              <a:t>The statues Victory of Samothrace </a:t>
            </a:r>
            <a:endParaRPr lang="en-US" altLang="zh-CN" sz="3200" b="1" spc="300" dirty="0">
              <a:solidFill>
                <a:srgbClr val="000000">
                  <a:lumMod val="75000"/>
                  <a:lumOff val="25000"/>
                </a:srgbClr>
              </a:solidFill>
              <a:uFillTx/>
              <a:latin typeface="微软雅黑" panose="020B0503020204020204" charset="-122"/>
              <a:ea typeface="微软雅黑" panose="020B0503020204020204" charset="-122"/>
            </a:endParaRPr>
          </a:p>
        </p:txBody>
      </p:sp>
      <p:sp>
        <p:nvSpPr>
          <p:cNvPr id="7" name="任意多边形: 形状 5"/>
          <p:cNvSpPr/>
          <p:nvPr>
            <p:custDataLst>
              <p:tags r:id="rId2"/>
            </p:custDataLst>
          </p:nvPr>
        </p:nvSpPr>
        <p:spPr>
          <a:xfrm>
            <a:off x="6090700" y="3249796"/>
            <a:ext cx="275057" cy="357135"/>
          </a:xfrm>
          <a:custGeom>
            <a:avLst/>
            <a:gdLst/>
            <a:ahLst/>
            <a:cxnLst/>
            <a:rect l="0" t="0" r="0" b="0"/>
            <a:pathLst>
              <a:path w="9996139" h="12979042">
                <a:moveTo>
                  <a:pt x="9709758" y="5818291"/>
                </a:moveTo>
                <a:lnTo>
                  <a:pt x="9710070" y="5817979"/>
                </a:lnTo>
                <a:lnTo>
                  <a:pt x="1598039" y="255436"/>
                </a:lnTo>
                <a:lnTo>
                  <a:pt x="1595505" y="257827"/>
                </a:lnTo>
                <a:cubicBezTo>
                  <a:pt x="1427428" y="98224"/>
                  <a:pt x="1199413" y="0"/>
                  <a:pt x="948110" y="0"/>
                </a:cubicBezTo>
                <a:cubicBezTo>
                  <a:pt x="431168" y="0"/>
                  <a:pt x="12125" y="414897"/>
                  <a:pt x="12125" y="927056"/>
                </a:cubicBezTo>
                <a:cubicBezTo>
                  <a:pt x="12125" y="1208341"/>
                  <a:pt x="0" y="1759072"/>
                  <a:pt x="12125" y="1747129"/>
                </a:cubicBezTo>
                <a:lnTo>
                  <a:pt x="12125" y="6489599"/>
                </a:lnTo>
                <a:lnTo>
                  <a:pt x="12125" y="11481605"/>
                </a:lnTo>
                <a:cubicBezTo>
                  <a:pt x="12125" y="11485738"/>
                  <a:pt x="12125" y="11802268"/>
                  <a:pt x="12125" y="12052285"/>
                </a:cubicBezTo>
                <a:cubicBezTo>
                  <a:pt x="12125" y="12564132"/>
                  <a:pt x="431168" y="12979041"/>
                  <a:pt x="948110" y="12979041"/>
                </a:cubicBezTo>
                <a:cubicBezTo>
                  <a:pt x="1200362" y="12979041"/>
                  <a:pt x="1429338" y="12880181"/>
                  <a:pt x="1597402" y="12719121"/>
                </a:cubicBezTo>
                <a:lnTo>
                  <a:pt x="1598039" y="12719446"/>
                </a:lnTo>
                <a:lnTo>
                  <a:pt x="9710070" y="7157073"/>
                </a:lnTo>
                <a:lnTo>
                  <a:pt x="9709758" y="7156579"/>
                </a:lnTo>
                <a:cubicBezTo>
                  <a:pt x="9886114" y="6988046"/>
                  <a:pt x="9996138" y="6751585"/>
                  <a:pt x="9996138" y="6489430"/>
                </a:cubicBezTo>
                <a:cubicBezTo>
                  <a:pt x="9996138" y="6488793"/>
                  <a:pt x="9996138" y="6488312"/>
                  <a:pt x="9996138" y="6487519"/>
                </a:cubicBezTo>
                <a:cubicBezTo>
                  <a:pt x="9996138" y="6486882"/>
                  <a:pt x="9996138" y="6486103"/>
                  <a:pt x="9996138" y="6485622"/>
                </a:cubicBezTo>
                <a:cubicBezTo>
                  <a:pt x="9996138" y="6223441"/>
                  <a:pt x="9886114" y="5986810"/>
                  <a:pt x="9709758" y="5818291"/>
                </a:cubicBezTo>
                <a:close/>
              </a:path>
            </a:pathLst>
          </a:custGeom>
          <a:solidFill>
            <a:sysClr val="window" lastClr="FFFFFF">
              <a:lumMod val="65000"/>
            </a:sysClr>
          </a:solidFill>
          <a:ln w="12700" cap="flat" cmpd="sng" algn="ctr">
            <a:noFill/>
            <a:prstDash val="solid"/>
            <a:miter lim="800000"/>
          </a:ln>
          <a:effectLst/>
        </p:spPr>
        <p:style>
          <a:lnRef idx="2">
            <a:srgbClr val="1E6BC5">
              <a:shade val="50000"/>
            </a:srgbClr>
          </a:lnRef>
          <a:fillRef idx="1">
            <a:srgbClr val="1E6BC5"/>
          </a:fillRef>
          <a:effectRef idx="0">
            <a:srgbClr val="1E6BC5"/>
          </a:effectRef>
          <a:fontRef idx="minor">
            <a:sysClr val="window" lastClr="FFFFFF"/>
          </a:fontRef>
        </p:style>
        <p:txBody>
          <a:bodyPr rtlCol="0" anchor="ctr"/>
          <a:p>
            <a:pPr algn="ctr"/>
            <a:endParaRPr lang="zh-CN" altLang="en-US"/>
          </a:p>
        </p:txBody>
      </p:sp>
      <p:sp>
        <p:nvSpPr>
          <p:cNvPr id="8" name="任意多边形: 形状 6"/>
          <p:cNvSpPr/>
          <p:nvPr>
            <p:custDataLst>
              <p:tags r:id="rId3"/>
            </p:custDataLst>
          </p:nvPr>
        </p:nvSpPr>
        <p:spPr>
          <a:xfrm flipH="1">
            <a:off x="10900528" y="3249796"/>
            <a:ext cx="275057" cy="357135"/>
          </a:xfrm>
          <a:custGeom>
            <a:avLst/>
            <a:gdLst/>
            <a:ahLst/>
            <a:cxnLst/>
            <a:rect l="0" t="0" r="0" b="0"/>
            <a:pathLst>
              <a:path w="9996139" h="12979042">
                <a:moveTo>
                  <a:pt x="9709758" y="5818291"/>
                </a:moveTo>
                <a:lnTo>
                  <a:pt x="9710070" y="5817979"/>
                </a:lnTo>
                <a:lnTo>
                  <a:pt x="1598039" y="255436"/>
                </a:lnTo>
                <a:lnTo>
                  <a:pt x="1595505" y="257827"/>
                </a:lnTo>
                <a:cubicBezTo>
                  <a:pt x="1427428" y="98224"/>
                  <a:pt x="1199413" y="0"/>
                  <a:pt x="948110" y="0"/>
                </a:cubicBezTo>
                <a:cubicBezTo>
                  <a:pt x="431168" y="0"/>
                  <a:pt x="12125" y="414897"/>
                  <a:pt x="12125" y="927056"/>
                </a:cubicBezTo>
                <a:cubicBezTo>
                  <a:pt x="12125" y="1208341"/>
                  <a:pt x="0" y="1759072"/>
                  <a:pt x="12125" y="1747129"/>
                </a:cubicBezTo>
                <a:lnTo>
                  <a:pt x="12125" y="6489599"/>
                </a:lnTo>
                <a:lnTo>
                  <a:pt x="12125" y="11481605"/>
                </a:lnTo>
                <a:cubicBezTo>
                  <a:pt x="12125" y="11485738"/>
                  <a:pt x="12125" y="11802268"/>
                  <a:pt x="12125" y="12052285"/>
                </a:cubicBezTo>
                <a:cubicBezTo>
                  <a:pt x="12125" y="12564132"/>
                  <a:pt x="431168" y="12979041"/>
                  <a:pt x="948110" y="12979041"/>
                </a:cubicBezTo>
                <a:cubicBezTo>
                  <a:pt x="1200362" y="12979041"/>
                  <a:pt x="1429338" y="12880181"/>
                  <a:pt x="1597402" y="12719121"/>
                </a:cubicBezTo>
                <a:lnTo>
                  <a:pt x="1598039" y="12719446"/>
                </a:lnTo>
                <a:lnTo>
                  <a:pt x="9710070" y="7157073"/>
                </a:lnTo>
                <a:lnTo>
                  <a:pt x="9709758" y="7156579"/>
                </a:lnTo>
                <a:cubicBezTo>
                  <a:pt x="9886114" y="6988046"/>
                  <a:pt x="9996138" y="6751585"/>
                  <a:pt x="9996138" y="6489430"/>
                </a:cubicBezTo>
                <a:cubicBezTo>
                  <a:pt x="9996138" y="6488793"/>
                  <a:pt x="9996138" y="6488312"/>
                  <a:pt x="9996138" y="6487519"/>
                </a:cubicBezTo>
                <a:cubicBezTo>
                  <a:pt x="9996138" y="6486882"/>
                  <a:pt x="9996138" y="6486103"/>
                  <a:pt x="9996138" y="6485622"/>
                </a:cubicBezTo>
                <a:cubicBezTo>
                  <a:pt x="9996138" y="6223441"/>
                  <a:pt x="9886114" y="5986810"/>
                  <a:pt x="9709758" y="5818291"/>
                </a:cubicBezTo>
                <a:close/>
              </a:path>
            </a:pathLst>
          </a:custGeom>
          <a:solidFill>
            <a:sysClr val="window" lastClr="FFFFFF">
              <a:lumMod val="65000"/>
            </a:sysClr>
          </a:solidFill>
          <a:ln w="12700" cap="flat" cmpd="sng" algn="ctr">
            <a:noFill/>
            <a:prstDash val="solid"/>
            <a:miter lim="800000"/>
          </a:ln>
          <a:effectLst/>
        </p:spPr>
        <p:style>
          <a:lnRef idx="2">
            <a:srgbClr val="1E6BC5">
              <a:shade val="50000"/>
            </a:srgbClr>
          </a:lnRef>
          <a:fillRef idx="1">
            <a:srgbClr val="1E6BC5"/>
          </a:fillRef>
          <a:effectRef idx="0">
            <a:srgbClr val="1E6BC5"/>
          </a:effectRef>
          <a:fontRef idx="minor">
            <a:sysClr val="window" lastClr="FFFFFF"/>
          </a:fontRef>
        </p:style>
        <p:txBody>
          <a:bodyPr rtlCol="0" anchor="ctr"/>
          <a:p>
            <a:pPr algn="ctr"/>
            <a:endParaRPr lang="zh-CN" altLang="en-US"/>
          </a:p>
        </p:txBody>
      </p:sp>
      <p:pic>
        <p:nvPicPr>
          <p:cNvPr id="9" name="图片 8"/>
          <p:cNvPicPr>
            <a:picLocks noChangeAspect="1"/>
          </p:cNvPicPr>
          <p:nvPr/>
        </p:nvPicPr>
        <p:blipFill>
          <a:blip r:embed="rId4"/>
          <a:stretch>
            <a:fillRect/>
          </a:stretch>
        </p:blipFill>
        <p:spPr>
          <a:xfrm>
            <a:off x="6985000" y="329565"/>
            <a:ext cx="4415155" cy="626173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txBox="1"/>
          <p:nvPr>
            <p:custDataLst>
              <p:tags r:id="rId1"/>
            </p:custDataLst>
          </p:nvPr>
        </p:nvSpPr>
        <p:spPr>
          <a:xfrm>
            <a:off x="6755765" y="4087495"/>
            <a:ext cx="4928235" cy="148336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algn="just">
              <a:lnSpc>
                <a:spcPct val="130000"/>
              </a:lnSpc>
              <a:spcAft>
                <a:spcPts val="800"/>
              </a:spcAft>
            </a:pPr>
            <a:r>
              <a:rPr altLang="zh-CN" sz="4000" b="1" spc="50" dirty="0">
                <a:ln w="3175">
                  <a:noFill/>
                  <a:prstDash val="dash"/>
                </a:ln>
                <a:solidFill>
                  <a:srgbClr val="3C3C41">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rPr>
              <a:t>---leonardo da vinci</a:t>
            </a:r>
            <a:endParaRPr altLang="zh-CN" sz="4000" b="1" spc="50" dirty="0">
              <a:ln w="3175">
                <a:noFill/>
                <a:prstDash val="dash"/>
              </a:ln>
              <a:solidFill>
                <a:srgbClr val="3C3C41">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9" name="Title 6"/>
          <p:cNvSpPr txBox="1"/>
          <p:nvPr>
            <p:custDataLst>
              <p:tags r:id="rId2"/>
            </p:custDataLst>
          </p:nvPr>
        </p:nvSpPr>
        <p:spPr>
          <a:xfrm>
            <a:off x="6165156" y="2017692"/>
            <a:ext cx="4929627" cy="782955"/>
          </a:xfrm>
          <a:prstGeom prst="rect">
            <a:avLst/>
          </a:prstGeom>
          <a:noFill/>
          <a:ln w="3175">
            <a:noFill/>
            <a:prstDash val="dash"/>
          </a:ln>
        </p:spPr>
        <p:txBody>
          <a:bodyPr wrap="square" lIns="72000" tIns="36000" rIns="72000" bIns="108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marL="0" marR="0" lvl="0" indent="0" defTabSz="913765" rtl="0" eaLnBrk="1" fontAlgn="auto" latinLnBrk="0" hangingPunct="1">
              <a:lnSpc>
                <a:spcPct val="130000"/>
              </a:lnSpc>
              <a:spcBef>
                <a:spcPct val="0"/>
              </a:spcBef>
              <a:spcAft>
                <a:spcPts val="800"/>
              </a:spcAft>
              <a:buClrTx/>
              <a:buSzTx/>
              <a:buFontTx/>
              <a:buNone/>
              <a:defRPr/>
            </a:pPr>
            <a:r>
              <a:rPr altLang="zh-CN" sz="3200" b="1" spc="150" dirty="0">
                <a:ln w="3175">
                  <a:noFill/>
                  <a:prstDash val="dash"/>
                </a:ln>
                <a:solidFill>
                  <a:srgbClr val="3C3C41">
                    <a:lumMod val="50000"/>
                  </a:srgbClr>
                </a:solidFill>
                <a:latin typeface="微软雅黑" panose="020B0503020204020204" charset="-122"/>
                <a:ea typeface="微软雅黑" panose="020B0503020204020204" charset="-122"/>
                <a:cs typeface="微软雅黑" panose="020B0503020204020204" charset="-122"/>
              </a:rPr>
              <a:t> The Mona Lisa </a:t>
            </a:r>
            <a:endParaRPr altLang="zh-CN" sz="3200" b="1" spc="150" dirty="0">
              <a:ln w="3175">
                <a:noFill/>
                <a:prstDash val="dash"/>
              </a:ln>
              <a:solidFill>
                <a:srgbClr val="3C3C41">
                  <a:lumMod val="50000"/>
                </a:srgb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876300" y="285750"/>
            <a:ext cx="4506595" cy="602424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6"/>
          <p:cNvSpPr txBox="1"/>
          <p:nvPr>
            <p:custDataLst>
              <p:tags r:id="rId1"/>
            </p:custDataLst>
          </p:nvPr>
        </p:nvSpPr>
        <p:spPr>
          <a:xfrm>
            <a:off x="533696" y="2143165"/>
            <a:ext cx="5032255" cy="368514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algn="just">
              <a:lnSpc>
                <a:spcPct val="130000"/>
              </a:lnSpc>
              <a:spcAft>
                <a:spcPts val="800"/>
              </a:spcAft>
            </a:pPr>
            <a:r>
              <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rPr>
              <a:t>   </a:t>
            </a:r>
            <a:endPar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endParaRPr>
          </a:p>
          <a:p>
            <a:pPr algn="just">
              <a:lnSpc>
                <a:spcPct val="130000"/>
              </a:lnSpc>
              <a:spcAft>
                <a:spcPts val="800"/>
              </a:spcAft>
            </a:pPr>
            <a:r>
              <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rPr>
              <a:t>The earliest  nude statue of venus</a:t>
            </a:r>
            <a:endPar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endParaRPr>
          </a:p>
          <a:p>
            <a:pPr algn="just">
              <a:lnSpc>
                <a:spcPct val="130000"/>
              </a:lnSpc>
              <a:spcAft>
                <a:spcPts val="800"/>
              </a:spcAft>
            </a:pPr>
            <a:r>
              <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rPr>
              <a:t>            </a:t>
            </a:r>
            <a:endPar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endParaRPr>
          </a:p>
          <a:p>
            <a:pPr algn="just">
              <a:lnSpc>
                <a:spcPct val="130000"/>
              </a:lnSpc>
              <a:spcAft>
                <a:spcPts val="800"/>
              </a:spcAft>
            </a:pPr>
            <a:r>
              <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rPr>
              <a:t>          Vatican museum</a:t>
            </a:r>
            <a:endPar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10" name="Title 6"/>
          <p:cNvSpPr txBox="1"/>
          <p:nvPr>
            <p:custDataLst>
              <p:tags r:id="rId2"/>
            </p:custDataLst>
          </p:nvPr>
        </p:nvSpPr>
        <p:spPr>
          <a:xfrm>
            <a:off x="664506" y="1007469"/>
            <a:ext cx="5032255" cy="686435"/>
          </a:xfrm>
          <a:prstGeom prst="rect">
            <a:avLst/>
          </a:prstGeom>
          <a:noFill/>
          <a:ln w="3175">
            <a:noFill/>
            <a:prstDash val="dash"/>
          </a:ln>
        </p:spPr>
        <p:txBody>
          <a:bodyPr wrap="square" lIns="72000" tIns="36000" rIns="72000" bIns="36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marL="0" marR="0" lvl="0" indent="0" algn="just" defTabSz="913765" rtl="0" eaLnBrk="1" fontAlgn="auto" latinLnBrk="0" hangingPunct="1">
              <a:lnSpc>
                <a:spcPct val="100000"/>
              </a:lnSpc>
              <a:spcBef>
                <a:spcPct val="0"/>
              </a:spcBef>
              <a:spcAft>
                <a:spcPts val="800"/>
              </a:spcAft>
              <a:buClrTx/>
              <a:buSzTx/>
              <a:buFontTx/>
              <a:buNone/>
              <a:defRPr/>
            </a:pPr>
            <a:r>
              <a:rPr kumimoji="0" altLang="zh-CN" sz="4000" b="1" i="0" u="none" strike="noStrike" kern="1200" cap="none" spc="300" normalizeH="0" noProof="0" dirty="0">
                <a:ln w="3175">
                  <a:noFill/>
                  <a:prstDash val="dash"/>
                </a:ln>
                <a:solidFill>
                  <a:srgbClr val="000000">
                    <a:lumMod val="50000"/>
                  </a:srgbClr>
                </a:solidFill>
                <a:effectLst/>
                <a:uLnTx/>
                <a:uFillTx/>
                <a:latin typeface="微软雅黑" panose="020B0503020204020204" charset="-122"/>
                <a:ea typeface="微软雅黑" panose="020B0503020204020204" charset="-122"/>
                <a:cs typeface="微软雅黑" panose="020B0503020204020204" charset="-122"/>
              </a:rPr>
              <a:t>Venus of Cnidus</a:t>
            </a:r>
            <a:endParaRPr kumimoji="0" altLang="zh-CN" sz="4000" b="1" i="0" u="none" strike="noStrike" kern="1200" cap="none" spc="300" normalizeH="0" noProof="0" dirty="0">
              <a:ln w="3175">
                <a:noFill/>
                <a:prstDash val="dash"/>
              </a:ln>
              <a:solidFill>
                <a:srgbClr val="000000">
                  <a:lumMod val="50000"/>
                </a:srgbClr>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7048500" y="135255"/>
            <a:ext cx="3635375" cy="639254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pic>
        <p:nvPicPr>
          <p:cNvPr id="2097192" name="图片 11" descr="矢量智能对象"/>
          <p:cNvPicPr>
            <a:picLocks noChangeAspect="1"/>
          </p:cNvPicPr>
          <p:nvPr/>
        </p:nvPicPr>
        <p:blipFill>
          <a:blip r:embed="rId1"/>
          <a:stretch>
            <a:fillRect/>
          </a:stretch>
        </p:blipFill>
        <p:spPr>
          <a:xfrm rot="1800000">
            <a:off x="8255000" y="4113530"/>
            <a:ext cx="2068195" cy="2898775"/>
          </a:xfrm>
          <a:prstGeom prst="rect">
            <a:avLst/>
          </a:prstGeom>
        </p:spPr>
      </p:pic>
      <p:sp>
        <p:nvSpPr>
          <p:cNvPr id="1049234" name="椭圆 2"/>
          <p:cNvSpPr/>
          <p:nvPr/>
        </p:nvSpPr>
        <p:spPr>
          <a:xfrm>
            <a:off x="2304098" y="-362902"/>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93" name="图片 12" descr="矢量智能对象"/>
          <p:cNvPicPr>
            <a:picLocks noChangeAspect="1"/>
          </p:cNvPicPr>
          <p:nvPr/>
        </p:nvPicPr>
        <p:blipFill>
          <a:blip r:embed="rId1"/>
          <a:stretch>
            <a:fillRect/>
          </a:stretch>
        </p:blipFill>
        <p:spPr>
          <a:xfrm rot="21360000" flipH="1">
            <a:off x="1391920" y="1344295"/>
            <a:ext cx="1917700" cy="2686685"/>
          </a:xfrm>
          <a:prstGeom prst="rect">
            <a:avLst/>
          </a:prstGeom>
        </p:spPr>
      </p:pic>
      <p:sp>
        <p:nvSpPr>
          <p:cNvPr id="1049235" name="文本框 5"/>
          <p:cNvSpPr txBox="1">
            <a:spLocks noChangeArrowheads="1"/>
          </p:cNvSpPr>
          <p:nvPr/>
        </p:nvSpPr>
        <p:spPr bwMode="auto">
          <a:xfrm>
            <a:off x="4327090" y="2460584"/>
            <a:ext cx="3613785" cy="922020"/>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5400" b="1" dirty="0">
                <a:solidFill>
                  <a:srgbClr val="70768F"/>
                </a:solidFill>
                <a:latin typeface="+mn-lt"/>
                <a:ea typeface="+mn-ea"/>
                <a:cs typeface="+mn-ea"/>
                <a:sym typeface="+mn-lt"/>
              </a:rPr>
              <a:t>Thank you</a:t>
            </a:r>
            <a:r>
              <a:rPr lang="en-US" altLang="zh-CN" sz="4800" dirty="0">
                <a:solidFill>
                  <a:srgbClr val="70768F"/>
                </a:solidFill>
                <a:latin typeface="+mn-lt"/>
                <a:ea typeface="+mn-ea"/>
                <a:cs typeface="+mn-ea"/>
                <a:sym typeface="+mn-lt"/>
              </a:rPr>
              <a:t> </a:t>
            </a:r>
            <a:endParaRPr lang="en-US" altLang="zh-CN" sz="4800" dirty="0">
              <a:solidFill>
                <a:srgbClr val="70768F"/>
              </a:solidFill>
              <a:latin typeface="+mn-lt"/>
              <a:ea typeface="+mn-ea"/>
              <a:cs typeface="+mn-ea"/>
              <a:sym typeface="+mn-lt"/>
            </a:endParaRPr>
          </a:p>
        </p:txBody>
      </p:sp>
    </p:spTree>
  </p:cSld>
  <p:clrMapOvr>
    <a:masterClrMapping/>
  </p:clrMapOvr>
  <p:transition spd="slow" advTm="15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iterate type="lt">
                                    <p:tmPct val="10000"/>
                                  </p:iterate>
                                  <p:childTnLst>
                                    <p:set>
                                      <p:cBhvr>
                                        <p:cTn id="6" dur="1" fill="hold">
                                          <p:stCondLst>
                                            <p:cond delay="0"/>
                                          </p:stCondLst>
                                        </p:cTn>
                                        <p:tgtEl>
                                          <p:spTgt spid="1049235"/>
                                        </p:tgtEl>
                                        <p:attrNameLst>
                                          <p:attrName>style.visibility</p:attrName>
                                        </p:attrNameLst>
                                      </p:cBhvr>
                                      <p:to>
                                        <p:strVal val="visible"/>
                                      </p:to>
                                    </p:set>
                                    <p:anim calcmode="lin" valueType="num">
                                      <p:cBhvr additive="base">
                                        <p:cTn id="7" dur="500" fill="hold"/>
                                        <p:tgtEl>
                                          <p:spTgt spid="1049235"/>
                                        </p:tgtEl>
                                        <p:attrNameLst>
                                          <p:attrName>ppt_x</p:attrName>
                                        </p:attrNameLst>
                                      </p:cBhvr>
                                      <p:tavLst>
                                        <p:tav tm="0">
                                          <p:val>
                                            <p:strVal val="#ppt_x"/>
                                          </p:val>
                                        </p:tav>
                                        <p:tav tm="100000">
                                          <p:val>
                                            <p:strVal val="#ppt_x"/>
                                          </p:val>
                                        </p:tav>
                                      </p:tavLst>
                                    </p:anim>
                                    <p:anim calcmode="lin" valueType="num">
                                      <p:cBhvr additive="base">
                                        <p:cTn id="8" dur="500" fill="hold"/>
                                        <p:tgtEl>
                                          <p:spTgt spid="10492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3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pic>
        <p:nvPicPr>
          <p:cNvPr id="2097156" name="图片 11" descr="矢量智能对象"/>
          <p:cNvPicPr>
            <a:picLocks noChangeAspect="1"/>
          </p:cNvPicPr>
          <p:nvPr/>
        </p:nvPicPr>
        <p:blipFill>
          <a:blip r:embed="rId1"/>
          <a:stretch>
            <a:fillRect/>
          </a:stretch>
        </p:blipFill>
        <p:spPr>
          <a:xfrm rot="1800000">
            <a:off x="8255000" y="4113530"/>
            <a:ext cx="2068195" cy="2898775"/>
          </a:xfrm>
          <a:prstGeom prst="rect">
            <a:avLst/>
          </a:prstGeom>
        </p:spPr>
      </p:pic>
      <p:sp>
        <p:nvSpPr>
          <p:cNvPr id="1048604" name="椭圆 2"/>
          <p:cNvSpPr/>
          <p:nvPr/>
        </p:nvSpPr>
        <p:spPr>
          <a:xfrm>
            <a:off x="2304098" y="-362902"/>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157" name="图片 12" descr="矢量智能对象"/>
          <p:cNvPicPr>
            <a:picLocks noChangeAspect="1"/>
          </p:cNvPicPr>
          <p:nvPr/>
        </p:nvPicPr>
        <p:blipFill>
          <a:blip r:embed="rId1"/>
          <a:stretch>
            <a:fillRect/>
          </a:stretch>
        </p:blipFill>
        <p:spPr>
          <a:xfrm rot="21360000" flipH="1">
            <a:off x="1391920" y="1322705"/>
            <a:ext cx="1917700" cy="2686685"/>
          </a:xfrm>
          <a:prstGeom prst="rect">
            <a:avLst/>
          </a:prstGeom>
        </p:spPr>
      </p:pic>
      <p:sp>
        <p:nvSpPr>
          <p:cNvPr id="1048605" name="文本框 5"/>
          <p:cNvSpPr txBox="1">
            <a:spLocks noChangeArrowheads="1"/>
          </p:cNvSpPr>
          <p:nvPr/>
        </p:nvSpPr>
        <p:spPr bwMode="auto">
          <a:xfrm flipH="1">
            <a:off x="4498975" y="2665730"/>
            <a:ext cx="3792220" cy="706755"/>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4000" b="1" dirty="0">
                <a:solidFill>
                  <a:srgbClr val="70768F"/>
                </a:solidFill>
                <a:latin typeface="+mn-lt"/>
                <a:ea typeface="+mn-ea"/>
                <a:cs typeface="+mn-ea"/>
                <a:sym typeface="+mn-lt"/>
              </a:rPr>
              <a:t>2.舌尖上的江苏</a:t>
            </a:r>
            <a:endParaRPr lang="en-US" altLang="zh-CN" sz="4000" b="1" dirty="0">
              <a:solidFill>
                <a:srgbClr val="70768F"/>
              </a:solidFill>
              <a:latin typeface="+mn-lt"/>
              <a:ea typeface="+mn-ea"/>
              <a:cs typeface="+mn-ea"/>
              <a:sym typeface="+mn-lt"/>
            </a:endParaRPr>
          </a:p>
        </p:txBody>
      </p:sp>
      <p:grpSp>
        <p:nvGrpSpPr>
          <p:cNvPr id="53" name="组合 4"/>
          <p:cNvGrpSpPr/>
          <p:nvPr/>
        </p:nvGrpSpPr>
        <p:grpSpPr>
          <a:xfrm>
            <a:off x="5676717" y="4821229"/>
            <a:ext cx="838568" cy="118937"/>
            <a:chOff x="4064994" y="3738475"/>
            <a:chExt cx="987048" cy="139997"/>
          </a:xfrm>
          <a:solidFill>
            <a:srgbClr val="70768F"/>
          </a:solidFill>
        </p:grpSpPr>
        <p:sp>
          <p:nvSpPr>
            <p:cNvPr id="1048607" name="椭圆 5"/>
            <p:cNvSpPr/>
            <p:nvPr/>
          </p:nvSpPr>
          <p:spPr>
            <a:xfrm>
              <a:off x="4064994"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8" name="椭圆 50"/>
            <p:cNvSpPr/>
            <p:nvPr/>
          </p:nvSpPr>
          <p:spPr>
            <a:xfrm>
              <a:off x="4276757"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9" name="椭圆 51"/>
            <p:cNvSpPr/>
            <p:nvPr/>
          </p:nvSpPr>
          <p:spPr>
            <a:xfrm>
              <a:off x="4488520"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0" name="椭圆 52"/>
            <p:cNvSpPr/>
            <p:nvPr/>
          </p:nvSpPr>
          <p:spPr>
            <a:xfrm>
              <a:off x="4700283"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1" name="椭圆 53"/>
            <p:cNvSpPr/>
            <p:nvPr/>
          </p:nvSpPr>
          <p:spPr>
            <a:xfrm>
              <a:off x="4912045"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Tree>
  </p:cSld>
  <p:clrMapOvr>
    <a:masterClrMapping/>
  </p:clrMapOvr>
  <p:transition spd="slow" advTm="1500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48605"/>
                                        </p:tgtEl>
                                        <p:attrNameLst>
                                          <p:attrName>style.visibility</p:attrName>
                                        </p:attrNameLst>
                                      </p:cBhvr>
                                      <p:to>
                                        <p:strVal val="visible"/>
                                      </p:to>
                                    </p:set>
                                    <p:animEffect transition="in" filter="randombar(vertical)">
                                      <p:cBhvr>
                                        <p:cTn id="7" dur="500"/>
                                        <p:tgtEl>
                                          <p:spTgt spid="104860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pic>
        <p:nvPicPr>
          <p:cNvPr id="2097156" name="图片 11" descr="矢量智能对象"/>
          <p:cNvPicPr>
            <a:picLocks noChangeAspect="1"/>
          </p:cNvPicPr>
          <p:nvPr/>
        </p:nvPicPr>
        <p:blipFill>
          <a:blip r:embed="rId1"/>
          <a:stretch>
            <a:fillRect/>
          </a:stretch>
        </p:blipFill>
        <p:spPr>
          <a:xfrm rot="1800000">
            <a:off x="8255000" y="4113530"/>
            <a:ext cx="2068195" cy="2898775"/>
          </a:xfrm>
          <a:prstGeom prst="rect">
            <a:avLst/>
          </a:prstGeom>
        </p:spPr>
      </p:pic>
      <p:sp>
        <p:nvSpPr>
          <p:cNvPr id="1048604" name="椭圆 2"/>
          <p:cNvSpPr/>
          <p:nvPr/>
        </p:nvSpPr>
        <p:spPr>
          <a:xfrm>
            <a:off x="2304098" y="-362902"/>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157" name="图片 12" descr="矢量智能对象"/>
          <p:cNvPicPr>
            <a:picLocks noChangeAspect="1"/>
          </p:cNvPicPr>
          <p:nvPr/>
        </p:nvPicPr>
        <p:blipFill>
          <a:blip r:embed="rId1"/>
          <a:stretch>
            <a:fillRect/>
          </a:stretch>
        </p:blipFill>
        <p:spPr>
          <a:xfrm rot="21360000" flipH="1">
            <a:off x="1391920" y="1322705"/>
            <a:ext cx="1917700" cy="2686685"/>
          </a:xfrm>
          <a:prstGeom prst="rect">
            <a:avLst/>
          </a:prstGeom>
        </p:spPr>
      </p:pic>
      <p:sp>
        <p:nvSpPr>
          <p:cNvPr id="2" name="文本框 1"/>
          <p:cNvSpPr txBox="1"/>
          <p:nvPr/>
        </p:nvSpPr>
        <p:spPr>
          <a:xfrm>
            <a:off x="759460" y="275590"/>
            <a:ext cx="10528300" cy="553910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6600">
                <a:solidFill>
                  <a:schemeClr val="accent4"/>
                </a:solidFill>
              </a:rPr>
              <a:t>江苏菜</a:t>
            </a:r>
            <a:endParaRPr lang="zh-CN" altLang="en-US" sz="3200">
              <a:solidFill>
                <a:schemeClr val="accent4"/>
              </a:solidFill>
            </a:endParaRPr>
          </a:p>
          <a:p>
            <a:r>
              <a:rPr lang="zh-CN" altLang="en-US" sz="3200">
                <a:solidFill>
                  <a:schemeClr val="accent4"/>
                </a:solidFill>
              </a:rPr>
              <a:t>    </a:t>
            </a:r>
            <a:r>
              <a:rPr lang="zh-CN" altLang="en-US" sz="3200">
                <a:solidFill>
                  <a:schemeClr val="accent4"/>
                </a:solidFill>
                <a:effectLst/>
              </a:rPr>
              <a:t>江苏菜，中国传统八大菜系之一，简称苏菜。由于苏菜和浙菜相近，因此和浙菜统称江浙菜系。主要以南京菜、淮扬菜、苏锡菜、徐海菜等地方菜组成。</a:t>
            </a:r>
            <a:endParaRPr lang="zh-CN" altLang="en-US" sz="3200">
              <a:solidFill>
                <a:schemeClr val="accent4"/>
              </a:solidFill>
              <a:effectLst/>
            </a:endParaRPr>
          </a:p>
          <a:p>
            <a:r>
              <a:rPr lang="zh-CN" altLang="en-US" sz="3200">
                <a:solidFill>
                  <a:schemeClr val="accent4"/>
                </a:solidFill>
                <a:effectLst/>
              </a:rPr>
              <a:t>    江苏菜起源于二千多年前，其中南京菜起源于先秦时期，一千多年前，鸭已为南京美食。南宋时，苏菜和浙菜同为“南食”的两大台柱。</a:t>
            </a:r>
            <a:endParaRPr lang="zh-CN" altLang="en-US" sz="3200">
              <a:solidFill>
                <a:schemeClr val="accent4"/>
              </a:solidFill>
              <a:effectLst/>
            </a:endParaRPr>
          </a:p>
          <a:p>
            <a:r>
              <a:rPr lang="zh-CN" altLang="en-US" sz="3200">
                <a:solidFill>
                  <a:schemeClr val="accent4"/>
                </a:solidFill>
                <a:effectLst/>
              </a:rPr>
              <a:t>     苏菜擅长炖、焖、蒸、炒，重视调汤，保持菜的原汁，风味清鲜，浓而不腻，淡而不薄，酥松脱骨而不失其形，滑嫩爽脆而不失其味。</a:t>
            </a:r>
            <a:endParaRPr lang="zh-CN" altLang="en-US" sz="3200">
              <a:solidFill>
                <a:schemeClr val="accent4"/>
              </a:solidFill>
              <a:effectLst/>
            </a:endParaRPr>
          </a:p>
        </p:txBody>
      </p:sp>
    </p:spTree>
  </p:cSld>
  <p:clrMapOvr>
    <a:masterClrMapping/>
  </p:clrMapOvr>
  <p:transition spd="slow" advTm="15000">
    <p:cover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sp>
        <p:nvSpPr>
          <p:cNvPr id="1048670" name="PA-矩形 1"/>
          <p:cNvSpPr/>
          <p:nvPr userDrawn="1">
            <p:custDataLst>
              <p:tags r:id="rId1"/>
            </p:custDataLst>
          </p:nvPr>
        </p:nvSpPr>
        <p:spPr>
          <a:xfrm>
            <a:off x="431800" y="228601"/>
            <a:ext cx="11455400" cy="6400800"/>
          </a:xfrm>
          <a:prstGeom prst="rect">
            <a:avLst/>
          </a:prstGeom>
          <a:solidFill>
            <a:srgbClr val="EEEDE9"/>
          </a:solidFill>
          <a:ln>
            <a:solidFill>
              <a:srgbClr val="7076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2097163" name="PA-图片 2" descr="矢量智能对象"/>
          <p:cNvPicPr>
            <a:picLocks noChangeAspect="1"/>
          </p:cNvPicPr>
          <p:nvPr>
            <p:custDataLst>
              <p:tags r:id="rId2"/>
            </p:custDataLst>
          </p:nvPr>
        </p:nvPicPr>
        <p:blipFill>
          <a:blip r:embed="rId3"/>
          <a:stretch>
            <a:fillRect/>
          </a:stretch>
        </p:blipFill>
        <p:spPr>
          <a:xfrm rot="1800000">
            <a:off x="11108690" y="5626735"/>
            <a:ext cx="897255" cy="1257300"/>
          </a:xfrm>
          <a:prstGeom prst="rect">
            <a:avLst/>
          </a:prstGeom>
        </p:spPr>
      </p:pic>
      <p:pic>
        <p:nvPicPr>
          <p:cNvPr id="2097164" name="PA-图片 3" descr="矢量智能对象"/>
          <p:cNvPicPr>
            <a:picLocks noChangeAspect="1"/>
          </p:cNvPicPr>
          <p:nvPr>
            <p:custDataLst>
              <p:tags r:id="rId4"/>
            </p:custDataLst>
          </p:nvPr>
        </p:nvPicPr>
        <p:blipFill>
          <a:blip r:embed="rId3"/>
          <a:stretch>
            <a:fillRect/>
          </a:stretch>
        </p:blipFill>
        <p:spPr>
          <a:xfrm rot="21360000" flipH="1">
            <a:off x="49530" y="62865"/>
            <a:ext cx="963930" cy="1350645"/>
          </a:xfrm>
          <a:prstGeom prst="rect">
            <a:avLst/>
          </a:prstGeom>
        </p:spPr>
      </p:pic>
      <p:sp>
        <p:nvSpPr>
          <p:cNvPr id="1048677" name="PA-矩形 13"/>
          <p:cNvSpPr/>
          <p:nvPr>
            <p:custDataLst>
              <p:tags r:id="rId5"/>
            </p:custDataLst>
          </p:nvPr>
        </p:nvSpPr>
        <p:spPr>
          <a:xfrm>
            <a:off x="6457449" y="2213836"/>
            <a:ext cx="5215150" cy="4068781"/>
          </a:xfrm>
          <a:prstGeom prst="rect">
            <a:avLst/>
          </a:prstGeom>
          <a:solidFill>
            <a:srgbClr val="707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79" name="PA-文本框 6"/>
          <p:cNvSpPr txBox="1">
            <a:spLocks noChangeArrowheads="1"/>
          </p:cNvSpPr>
          <p:nvPr>
            <p:custDataLst>
              <p:tags r:id="rId6"/>
            </p:custDataLst>
          </p:nvPr>
        </p:nvSpPr>
        <p:spPr bwMode="auto">
          <a:xfrm>
            <a:off x="6396451" y="2174997"/>
            <a:ext cx="5337094" cy="4107815"/>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lnSpc>
                <a:spcPct val="150000"/>
              </a:lnSpc>
              <a:spcBef>
                <a:spcPct val="0"/>
              </a:spcBef>
              <a:spcAft>
                <a:spcPct val="0"/>
              </a:spcAft>
            </a:pPr>
            <a:r>
              <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rPr>
              <a:t>南京盐水鸭是中国历史上唯一一种低温畜禽产品，和传统的腌腊制品完全不一样。盐水鸭咸甜清香，口感滑嫩。肉玉白，油润光亮，皮肥骨香，鲜嫩异常，咸鲜可口。盐水鸭是低温熟煮，经过一个小时左右的煮制，使得盐水鸭的嫩度达到一定程度。另外，盐水鸭制作考究，除用料好外，而且工艺精，“炒盐腌，清卤复”，增加鸭的香醇，“炒得干”减少鸭脂肪，此薄且收得紧，“煮得足”，食之有嫩香口感。</a:t>
            </a:r>
            <a:endPar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endParaRPr>
          </a:p>
          <a:p>
            <a:pPr fontAlgn="base">
              <a:lnSpc>
                <a:spcPct val="150000"/>
              </a:lnSpc>
              <a:spcBef>
                <a:spcPct val="0"/>
              </a:spcBef>
              <a:spcAft>
                <a:spcPct val="0"/>
              </a:spcAft>
            </a:pPr>
            <a:endParaRPr lang="en-US" altLang="zh-CN" sz="1200" dirty="0">
              <a:solidFill>
                <a:srgbClr val="FFFFFF"/>
              </a:solidFill>
              <a:latin typeface="Aharoni" panose="02010803020104030203" pitchFamily="2" charset="-79"/>
              <a:ea typeface="+mn-ea"/>
              <a:cs typeface="Aharoni" panose="02010803020104030203" pitchFamily="2" charset="-79"/>
              <a:sym typeface="+mn-lt"/>
            </a:endParaRPr>
          </a:p>
        </p:txBody>
      </p:sp>
      <p:pic>
        <p:nvPicPr>
          <p:cNvPr id="2" name="图片 1" descr="盐水鸭"/>
          <p:cNvPicPr>
            <a:picLocks noChangeAspect="1"/>
          </p:cNvPicPr>
          <p:nvPr/>
        </p:nvPicPr>
        <p:blipFill>
          <a:blip r:embed="rId7"/>
          <a:stretch>
            <a:fillRect/>
          </a:stretch>
        </p:blipFill>
        <p:spPr>
          <a:xfrm>
            <a:off x="775970" y="2174875"/>
            <a:ext cx="5514340" cy="4069080"/>
          </a:xfrm>
          <a:prstGeom prst="rect">
            <a:avLst/>
          </a:prstGeom>
        </p:spPr>
      </p:pic>
      <p:sp>
        <p:nvSpPr>
          <p:cNvPr id="3" name="文本框 2"/>
          <p:cNvSpPr txBox="1"/>
          <p:nvPr/>
        </p:nvSpPr>
        <p:spPr>
          <a:xfrm>
            <a:off x="4137660" y="624205"/>
            <a:ext cx="6932930" cy="1106805"/>
          </a:xfrm>
          <a:prstGeom prst="rect">
            <a:avLst/>
          </a:prstGeom>
          <a:noFill/>
        </p:spPr>
        <p:txBody>
          <a:bodyPr wrap="square" rtlCol="0">
            <a:spAutoFit/>
          </a:bodyPr>
          <a:p>
            <a:r>
              <a:rPr lang="zh-CN" altLang="en-US" sz="6600">
                <a:solidFill>
                  <a:schemeClr val="accent1">
                    <a:lumMod val="50000"/>
                  </a:schemeClr>
                </a:solidFill>
              </a:rPr>
              <a:t>金陵盐水鸭</a:t>
            </a:r>
            <a:endParaRPr lang="zh-CN" altLang="en-US" sz="6600">
              <a:solidFill>
                <a:schemeClr val="accent1">
                  <a:lumMod val="50000"/>
                </a:schemeClr>
              </a:solidFill>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9"/>
                                        </p:tgtEl>
                                        <p:attrNameLst>
                                          <p:attrName>style.visibility</p:attrName>
                                        </p:attrNameLst>
                                      </p:cBhvr>
                                      <p:to>
                                        <p:strVal val="visible"/>
                                      </p:to>
                                    </p:set>
                                    <p:animEffect transition="in" filter="fade">
                                      <p:cBhvr>
                                        <p:cTn id="7"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sp>
        <p:nvSpPr>
          <p:cNvPr id="1048670" name="PA-矩形 1"/>
          <p:cNvSpPr/>
          <p:nvPr userDrawn="1">
            <p:custDataLst>
              <p:tags r:id="rId1"/>
            </p:custDataLst>
          </p:nvPr>
        </p:nvSpPr>
        <p:spPr>
          <a:xfrm>
            <a:off x="431800" y="228601"/>
            <a:ext cx="11455400" cy="6400800"/>
          </a:xfrm>
          <a:prstGeom prst="rect">
            <a:avLst/>
          </a:prstGeom>
          <a:solidFill>
            <a:srgbClr val="EEEDE9"/>
          </a:solidFill>
          <a:ln>
            <a:solidFill>
              <a:srgbClr val="7076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2097163" name="PA-图片 2" descr="矢量智能对象"/>
          <p:cNvPicPr>
            <a:picLocks noChangeAspect="1"/>
          </p:cNvPicPr>
          <p:nvPr>
            <p:custDataLst>
              <p:tags r:id="rId2"/>
            </p:custDataLst>
          </p:nvPr>
        </p:nvPicPr>
        <p:blipFill>
          <a:blip r:embed="rId3"/>
          <a:stretch>
            <a:fillRect/>
          </a:stretch>
        </p:blipFill>
        <p:spPr>
          <a:xfrm rot="1800000">
            <a:off x="11108690" y="5626735"/>
            <a:ext cx="897255" cy="1257300"/>
          </a:xfrm>
          <a:prstGeom prst="rect">
            <a:avLst/>
          </a:prstGeom>
        </p:spPr>
      </p:pic>
      <p:pic>
        <p:nvPicPr>
          <p:cNvPr id="2097164" name="PA-图片 3" descr="矢量智能对象"/>
          <p:cNvPicPr>
            <a:picLocks noChangeAspect="1"/>
          </p:cNvPicPr>
          <p:nvPr>
            <p:custDataLst>
              <p:tags r:id="rId4"/>
            </p:custDataLst>
          </p:nvPr>
        </p:nvPicPr>
        <p:blipFill>
          <a:blip r:embed="rId3"/>
          <a:stretch>
            <a:fillRect/>
          </a:stretch>
        </p:blipFill>
        <p:spPr>
          <a:xfrm rot="21360000" flipH="1">
            <a:off x="49530" y="62865"/>
            <a:ext cx="963930" cy="1350645"/>
          </a:xfrm>
          <a:prstGeom prst="rect">
            <a:avLst/>
          </a:prstGeom>
        </p:spPr>
      </p:pic>
      <p:sp>
        <p:nvSpPr>
          <p:cNvPr id="1048677" name="PA-矩形 13"/>
          <p:cNvSpPr/>
          <p:nvPr>
            <p:custDataLst>
              <p:tags r:id="rId5"/>
            </p:custDataLst>
          </p:nvPr>
        </p:nvSpPr>
        <p:spPr>
          <a:xfrm>
            <a:off x="6457449" y="2213836"/>
            <a:ext cx="5215150" cy="4068781"/>
          </a:xfrm>
          <a:prstGeom prst="rect">
            <a:avLst/>
          </a:prstGeom>
          <a:solidFill>
            <a:srgbClr val="707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79" name="PA-文本框 6"/>
          <p:cNvSpPr txBox="1">
            <a:spLocks noChangeArrowheads="1"/>
          </p:cNvSpPr>
          <p:nvPr>
            <p:custDataLst>
              <p:tags r:id="rId6"/>
            </p:custDataLst>
          </p:nvPr>
        </p:nvSpPr>
        <p:spPr bwMode="auto">
          <a:xfrm>
            <a:off x="6396451" y="2174997"/>
            <a:ext cx="5337094" cy="3415030"/>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lnSpc>
                <a:spcPct val="150000"/>
              </a:lnSpc>
              <a:spcBef>
                <a:spcPct val="0"/>
              </a:spcBef>
              <a:spcAft>
                <a:spcPct val="0"/>
              </a:spcAft>
            </a:pPr>
            <a:r>
              <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rPr>
              <a:t>无锡小笼包，当地人又称小笼馒头，以皮薄卤多而誉遍沪、宁、杭一带，是江苏无锡地方传统名点，已有百年历史。它选用上等面粉制作、选料精细、小笼蒸煮，南方口味</a:t>
            </a:r>
            <a:r>
              <a:rPr lang="zh-CN" altLang="en-US"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rPr>
              <a:t>。</a:t>
            </a:r>
            <a:r>
              <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rPr>
              <a:t>具有夹起不破皮，翻身不漏底，一吮满口卤，味鲜不油腻等特色。馒头紧酵皮薄、馅多卤足、鲜嫩味香，秋冬时，馅心中加入熬熟的蟹黄油，即为著名的“蟹粉小笼”，食时鲜美可口。。</a:t>
            </a:r>
            <a:endPar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endParaRPr>
          </a:p>
        </p:txBody>
      </p:sp>
      <p:sp>
        <p:nvSpPr>
          <p:cNvPr id="3" name="文本框 2"/>
          <p:cNvSpPr txBox="1"/>
          <p:nvPr/>
        </p:nvSpPr>
        <p:spPr>
          <a:xfrm>
            <a:off x="4137660" y="624205"/>
            <a:ext cx="6932930" cy="1106805"/>
          </a:xfrm>
          <a:prstGeom prst="rect">
            <a:avLst/>
          </a:prstGeom>
          <a:noFill/>
        </p:spPr>
        <p:txBody>
          <a:bodyPr wrap="square" rtlCol="0">
            <a:spAutoFit/>
          </a:bodyPr>
          <a:p>
            <a:r>
              <a:rPr lang="zh-CN" altLang="en-US" sz="6600">
                <a:solidFill>
                  <a:schemeClr val="accent1">
                    <a:lumMod val="50000"/>
                  </a:schemeClr>
                </a:solidFill>
              </a:rPr>
              <a:t>无锡小笼包</a:t>
            </a:r>
            <a:endParaRPr lang="zh-CN" altLang="en-US" sz="6600">
              <a:solidFill>
                <a:schemeClr val="accent1">
                  <a:lumMod val="50000"/>
                </a:schemeClr>
              </a:solidFill>
            </a:endParaRPr>
          </a:p>
        </p:txBody>
      </p:sp>
      <p:pic>
        <p:nvPicPr>
          <p:cNvPr id="4" name="图片 3" descr="无锡小笼包"/>
          <p:cNvPicPr>
            <a:picLocks noChangeAspect="1"/>
          </p:cNvPicPr>
          <p:nvPr/>
        </p:nvPicPr>
        <p:blipFill>
          <a:blip r:embed="rId7"/>
          <a:stretch>
            <a:fillRect/>
          </a:stretch>
        </p:blipFill>
        <p:spPr>
          <a:xfrm>
            <a:off x="768350" y="2214245"/>
            <a:ext cx="5478145" cy="4068445"/>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9"/>
                                        </p:tgtEl>
                                        <p:attrNameLst>
                                          <p:attrName>style.visibility</p:attrName>
                                        </p:attrNameLst>
                                      </p:cBhvr>
                                      <p:to>
                                        <p:strVal val="visible"/>
                                      </p:to>
                                    </p:set>
                                    <p:animEffect transition="in" filter="fade">
                                      <p:cBhvr>
                                        <p:cTn id="7"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sp>
        <p:nvSpPr>
          <p:cNvPr id="1048670" name="PA-矩形 1"/>
          <p:cNvSpPr/>
          <p:nvPr userDrawn="1">
            <p:custDataLst>
              <p:tags r:id="rId1"/>
            </p:custDataLst>
          </p:nvPr>
        </p:nvSpPr>
        <p:spPr>
          <a:xfrm>
            <a:off x="431800" y="228601"/>
            <a:ext cx="11455400" cy="6400800"/>
          </a:xfrm>
          <a:prstGeom prst="rect">
            <a:avLst/>
          </a:prstGeom>
          <a:solidFill>
            <a:srgbClr val="EEEDE9"/>
          </a:solidFill>
          <a:ln>
            <a:solidFill>
              <a:srgbClr val="7076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2097163" name="PA-图片 2" descr="矢量智能对象"/>
          <p:cNvPicPr>
            <a:picLocks noChangeAspect="1"/>
          </p:cNvPicPr>
          <p:nvPr>
            <p:custDataLst>
              <p:tags r:id="rId2"/>
            </p:custDataLst>
          </p:nvPr>
        </p:nvPicPr>
        <p:blipFill>
          <a:blip r:embed="rId3"/>
          <a:stretch>
            <a:fillRect/>
          </a:stretch>
        </p:blipFill>
        <p:spPr>
          <a:xfrm rot="1800000">
            <a:off x="11108690" y="5626735"/>
            <a:ext cx="897255" cy="1257300"/>
          </a:xfrm>
          <a:prstGeom prst="rect">
            <a:avLst/>
          </a:prstGeom>
        </p:spPr>
      </p:pic>
      <p:pic>
        <p:nvPicPr>
          <p:cNvPr id="2097164" name="PA-图片 3" descr="矢量智能对象"/>
          <p:cNvPicPr>
            <a:picLocks noChangeAspect="1"/>
          </p:cNvPicPr>
          <p:nvPr>
            <p:custDataLst>
              <p:tags r:id="rId4"/>
            </p:custDataLst>
          </p:nvPr>
        </p:nvPicPr>
        <p:blipFill>
          <a:blip r:embed="rId3"/>
          <a:stretch>
            <a:fillRect/>
          </a:stretch>
        </p:blipFill>
        <p:spPr>
          <a:xfrm rot="21360000" flipH="1">
            <a:off x="49530" y="62865"/>
            <a:ext cx="963930" cy="1350645"/>
          </a:xfrm>
          <a:prstGeom prst="rect">
            <a:avLst/>
          </a:prstGeom>
        </p:spPr>
      </p:pic>
      <p:sp>
        <p:nvSpPr>
          <p:cNvPr id="1048677" name="PA-矩形 13"/>
          <p:cNvSpPr/>
          <p:nvPr>
            <p:custDataLst>
              <p:tags r:id="rId5"/>
            </p:custDataLst>
          </p:nvPr>
        </p:nvSpPr>
        <p:spPr>
          <a:xfrm>
            <a:off x="6457449" y="2213836"/>
            <a:ext cx="5215150" cy="4068781"/>
          </a:xfrm>
          <a:prstGeom prst="rect">
            <a:avLst/>
          </a:prstGeom>
          <a:solidFill>
            <a:srgbClr val="707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79" name="PA-文本框 6"/>
          <p:cNvSpPr txBox="1">
            <a:spLocks noChangeArrowheads="1"/>
          </p:cNvSpPr>
          <p:nvPr>
            <p:custDataLst>
              <p:tags r:id="rId6"/>
            </p:custDataLst>
          </p:nvPr>
        </p:nvSpPr>
        <p:spPr bwMode="auto">
          <a:xfrm>
            <a:off x="6396451" y="2174997"/>
            <a:ext cx="5337094" cy="2168525"/>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lnSpc>
                <a:spcPct val="150000"/>
              </a:lnSpc>
              <a:spcBef>
                <a:spcPct val="0"/>
              </a:spcBef>
              <a:spcAft>
                <a:spcPct val="0"/>
              </a:spcAft>
            </a:pPr>
            <a:r>
              <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rPr>
              <a:t>阳澄湖大闸蟹又名金爪蟹。产于苏州阳澄湖。蟹身不沾泥，俗称清水大闸蟹，体大膘肥，青壳白肚，金爪黄毛，肉质膏腻。农历9月的雌蟹、10月的雄蟹，性腺发育最佳。煮熟凝结，雌者成金黄色，雄者如白玉状，滋味鲜美。</a:t>
            </a:r>
            <a:endPar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endParaRPr>
          </a:p>
        </p:txBody>
      </p:sp>
      <p:sp>
        <p:nvSpPr>
          <p:cNvPr id="3" name="文本框 2"/>
          <p:cNvSpPr txBox="1"/>
          <p:nvPr/>
        </p:nvSpPr>
        <p:spPr>
          <a:xfrm>
            <a:off x="3788410" y="614045"/>
            <a:ext cx="6932930" cy="1106805"/>
          </a:xfrm>
          <a:prstGeom prst="rect">
            <a:avLst/>
          </a:prstGeom>
          <a:noFill/>
        </p:spPr>
        <p:txBody>
          <a:bodyPr wrap="square" rtlCol="0">
            <a:spAutoFit/>
          </a:bodyPr>
          <a:p>
            <a:r>
              <a:rPr lang="zh-CN" altLang="en-US" sz="6600">
                <a:solidFill>
                  <a:schemeClr val="accent1">
                    <a:lumMod val="50000"/>
                  </a:schemeClr>
                </a:solidFill>
              </a:rPr>
              <a:t>阳澄湖大闸蟹</a:t>
            </a:r>
            <a:endParaRPr lang="zh-CN" altLang="en-US" sz="6600">
              <a:solidFill>
                <a:schemeClr val="accent1">
                  <a:lumMod val="50000"/>
                </a:schemeClr>
              </a:solidFill>
            </a:endParaRPr>
          </a:p>
        </p:txBody>
      </p:sp>
      <p:pic>
        <p:nvPicPr>
          <p:cNvPr id="4" name="图片 3" descr="大闸蟹"/>
          <p:cNvPicPr>
            <a:picLocks noChangeAspect="1"/>
          </p:cNvPicPr>
          <p:nvPr/>
        </p:nvPicPr>
        <p:blipFill>
          <a:blip r:embed="rId7"/>
          <a:stretch>
            <a:fillRect/>
          </a:stretch>
        </p:blipFill>
        <p:spPr>
          <a:xfrm>
            <a:off x="645160" y="2214245"/>
            <a:ext cx="5664200" cy="4068445"/>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9"/>
                                        </p:tgtEl>
                                        <p:attrNameLst>
                                          <p:attrName>style.visibility</p:attrName>
                                        </p:attrNameLst>
                                      </p:cBhvr>
                                      <p:to>
                                        <p:strVal val="visible"/>
                                      </p:to>
                                    </p:set>
                                    <p:animEffect transition="in" filter="fade">
                                      <p:cBhvr>
                                        <p:cTn id="7"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sp>
        <p:nvSpPr>
          <p:cNvPr id="1048670" name="PA-矩形 1"/>
          <p:cNvSpPr/>
          <p:nvPr userDrawn="1">
            <p:custDataLst>
              <p:tags r:id="rId1"/>
            </p:custDataLst>
          </p:nvPr>
        </p:nvSpPr>
        <p:spPr>
          <a:xfrm>
            <a:off x="431800" y="228601"/>
            <a:ext cx="11455400" cy="6400800"/>
          </a:xfrm>
          <a:prstGeom prst="rect">
            <a:avLst/>
          </a:prstGeom>
          <a:solidFill>
            <a:srgbClr val="EEEDE9"/>
          </a:solidFill>
          <a:ln>
            <a:solidFill>
              <a:srgbClr val="7076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2097163" name="PA-图片 2" descr="矢量智能对象"/>
          <p:cNvPicPr>
            <a:picLocks noChangeAspect="1"/>
          </p:cNvPicPr>
          <p:nvPr>
            <p:custDataLst>
              <p:tags r:id="rId2"/>
            </p:custDataLst>
          </p:nvPr>
        </p:nvPicPr>
        <p:blipFill>
          <a:blip r:embed="rId3"/>
          <a:stretch>
            <a:fillRect/>
          </a:stretch>
        </p:blipFill>
        <p:spPr>
          <a:xfrm rot="1800000">
            <a:off x="11108690" y="5626735"/>
            <a:ext cx="897255" cy="1257300"/>
          </a:xfrm>
          <a:prstGeom prst="rect">
            <a:avLst/>
          </a:prstGeom>
        </p:spPr>
      </p:pic>
      <p:pic>
        <p:nvPicPr>
          <p:cNvPr id="2097164" name="PA-图片 3" descr="矢量智能对象"/>
          <p:cNvPicPr>
            <a:picLocks noChangeAspect="1"/>
          </p:cNvPicPr>
          <p:nvPr>
            <p:custDataLst>
              <p:tags r:id="rId4"/>
            </p:custDataLst>
          </p:nvPr>
        </p:nvPicPr>
        <p:blipFill>
          <a:blip r:embed="rId3"/>
          <a:stretch>
            <a:fillRect/>
          </a:stretch>
        </p:blipFill>
        <p:spPr>
          <a:xfrm rot="21360000" flipH="1">
            <a:off x="49530" y="62865"/>
            <a:ext cx="963930" cy="1350645"/>
          </a:xfrm>
          <a:prstGeom prst="rect">
            <a:avLst/>
          </a:prstGeom>
        </p:spPr>
      </p:pic>
      <p:sp>
        <p:nvSpPr>
          <p:cNvPr id="1048677" name="PA-矩形 13"/>
          <p:cNvSpPr/>
          <p:nvPr>
            <p:custDataLst>
              <p:tags r:id="rId5"/>
            </p:custDataLst>
          </p:nvPr>
        </p:nvSpPr>
        <p:spPr>
          <a:xfrm>
            <a:off x="6457449" y="2213836"/>
            <a:ext cx="5215150" cy="4068781"/>
          </a:xfrm>
          <a:prstGeom prst="rect">
            <a:avLst/>
          </a:prstGeom>
          <a:solidFill>
            <a:srgbClr val="707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79" name="PA-文本框 6"/>
          <p:cNvSpPr txBox="1">
            <a:spLocks noChangeArrowheads="1"/>
          </p:cNvSpPr>
          <p:nvPr>
            <p:custDataLst>
              <p:tags r:id="rId6"/>
            </p:custDataLst>
          </p:nvPr>
        </p:nvSpPr>
        <p:spPr bwMode="auto">
          <a:xfrm>
            <a:off x="6396451" y="2213732"/>
            <a:ext cx="5337094" cy="2999740"/>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lnSpc>
                <a:spcPct val="150000"/>
              </a:lnSpc>
              <a:spcBef>
                <a:spcPct val="0"/>
              </a:spcBef>
              <a:spcAft>
                <a:spcPct val="0"/>
              </a:spcAft>
            </a:pPr>
            <a:r>
              <a:rPr lang="en-US" altLang="zh-CN" sz="1800" kern="100" dirty="0">
                <a:solidFill>
                  <a:srgbClr val="FFFFFF"/>
                </a:solidFill>
                <a:effectLst/>
                <a:latin typeface="Malgun Gothic Semilight" panose="020B0502040204020203" charset="-122"/>
                <a:ea typeface="Malgun Gothic Semilight" panose="020B0502040204020203" charset="-122"/>
                <a:cs typeface="Aharoni" panose="02010803020104030203" pitchFamily="2" charset="-79"/>
              </a:rPr>
              <a:t>扬州炒饭，又名扬州蛋炒饭，是江苏扬州经典的小吃。主要食材有米饭、火腿、鸡蛋、虾仁等。</a:t>
            </a:r>
            <a:endParaRPr lang="en-US" altLang="zh-CN" sz="1800" kern="100" dirty="0">
              <a:solidFill>
                <a:srgbClr val="FFFFFF"/>
              </a:solidFill>
              <a:effectLst/>
              <a:latin typeface="Malgun Gothic Semilight" panose="020B0502040204020203" charset="-122"/>
              <a:ea typeface="Malgun Gothic Semilight" panose="020B0502040204020203" charset="-122"/>
              <a:cs typeface="Aharoni" panose="02010803020104030203" pitchFamily="2" charset="-79"/>
            </a:endParaRPr>
          </a:p>
          <a:p>
            <a:pPr fontAlgn="base">
              <a:lnSpc>
                <a:spcPct val="150000"/>
              </a:lnSpc>
              <a:spcBef>
                <a:spcPct val="0"/>
              </a:spcBef>
              <a:spcAft>
                <a:spcPct val="0"/>
              </a:spcAft>
            </a:pPr>
            <a:r>
              <a:rPr lang="en-US" altLang="zh-CN" sz="1800" dirty="0">
                <a:solidFill>
                  <a:srgbClr val="FFFFFF"/>
                </a:solidFill>
                <a:latin typeface="Malgun Gothic Semilight" panose="020B0502040204020203" charset="-122"/>
                <a:ea typeface="Malgun Gothic Semilight" panose="020B0502040204020203" charset="-122"/>
                <a:cs typeface="Aharoni" panose="02010803020104030203" pitchFamily="2" charset="-79"/>
                <a:sym typeface="+mn-lt"/>
              </a:rPr>
              <a:t>扬州炒饭选料严谨、制作精细、加工讲究，而且注重配色。炒制完成后，颗粒分明、粒粒松散、软硬有度、色彩调和、光泽饱满、配料多样、鲜嫩滑爽、香糯可口。</a:t>
            </a:r>
            <a:endParaRPr lang="en-US" altLang="zh-CN" sz="1800" dirty="0">
              <a:solidFill>
                <a:srgbClr val="FFFFFF"/>
              </a:solidFill>
              <a:latin typeface="Aharoni" panose="02010803020104030203" pitchFamily="2" charset="-79"/>
              <a:ea typeface="+mn-ea"/>
              <a:cs typeface="Aharoni" panose="02010803020104030203" pitchFamily="2" charset="-79"/>
              <a:sym typeface="+mn-lt"/>
            </a:endParaRPr>
          </a:p>
          <a:p>
            <a:pPr fontAlgn="base">
              <a:lnSpc>
                <a:spcPct val="150000"/>
              </a:lnSpc>
              <a:spcBef>
                <a:spcPct val="0"/>
              </a:spcBef>
              <a:spcAft>
                <a:spcPct val="0"/>
              </a:spcAft>
            </a:pPr>
            <a:endParaRPr lang="en-US" altLang="zh-CN" sz="1800" dirty="0">
              <a:solidFill>
                <a:srgbClr val="FFFFFF"/>
              </a:solidFill>
              <a:latin typeface="Aharoni" panose="02010803020104030203" pitchFamily="2" charset="-79"/>
              <a:ea typeface="+mn-ea"/>
              <a:cs typeface="Aharoni" panose="02010803020104030203" pitchFamily="2" charset="-79"/>
              <a:sym typeface="+mn-lt"/>
            </a:endParaRPr>
          </a:p>
        </p:txBody>
      </p:sp>
      <p:sp>
        <p:nvSpPr>
          <p:cNvPr id="3" name="文本框 2"/>
          <p:cNvSpPr txBox="1"/>
          <p:nvPr/>
        </p:nvSpPr>
        <p:spPr>
          <a:xfrm>
            <a:off x="4630420" y="747395"/>
            <a:ext cx="6932930" cy="1106805"/>
          </a:xfrm>
          <a:prstGeom prst="rect">
            <a:avLst/>
          </a:prstGeom>
          <a:noFill/>
        </p:spPr>
        <p:txBody>
          <a:bodyPr wrap="square" rtlCol="0">
            <a:spAutoFit/>
          </a:bodyPr>
          <a:p>
            <a:r>
              <a:rPr lang="zh-CN" altLang="en-US" sz="6600">
                <a:solidFill>
                  <a:schemeClr val="accent1">
                    <a:lumMod val="50000"/>
                  </a:schemeClr>
                </a:solidFill>
              </a:rPr>
              <a:t>扬州炒饭</a:t>
            </a:r>
            <a:endParaRPr lang="zh-CN" altLang="en-US" sz="6600">
              <a:solidFill>
                <a:schemeClr val="accent1">
                  <a:lumMod val="50000"/>
                </a:schemeClr>
              </a:solidFill>
            </a:endParaRPr>
          </a:p>
        </p:txBody>
      </p:sp>
      <p:pic>
        <p:nvPicPr>
          <p:cNvPr id="4" name="图片 3" descr="扬州炒饭"/>
          <p:cNvPicPr>
            <a:picLocks noChangeAspect="1"/>
          </p:cNvPicPr>
          <p:nvPr/>
        </p:nvPicPr>
        <p:blipFill>
          <a:blip r:embed="rId7"/>
          <a:stretch>
            <a:fillRect/>
          </a:stretch>
        </p:blipFill>
        <p:spPr>
          <a:xfrm>
            <a:off x="708660" y="2213610"/>
            <a:ext cx="5549900" cy="412242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9"/>
                                        </p:tgtEl>
                                        <p:attrNameLst>
                                          <p:attrName>style.visibility</p:attrName>
                                        </p:attrNameLst>
                                      </p:cBhvr>
                                      <p:to>
                                        <p:strVal val="visible"/>
                                      </p:to>
                                    </p:set>
                                    <p:animEffect transition="in" filter="fade">
                                      <p:cBhvr>
                                        <p:cTn id="7"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sp>
        <p:nvSpPr>
          <p:cNvPr id="1048670" name="PA-矩形 1"/>
          <p:cNvSpPr/>
          <p:nvPr userDrawn="1">
            <p:custDataLst>
              <p:tags r:id="rId1"/>
            </p:custDataLst>
          </p:nvPr>
        </p:nvSpPr>
        <p:spPr>
          <a:xfrm>
            <a:off x="431800" y="228601"/>
            <a:ext cx="11455400" cy="6400800"/>
          </a:xfrm>
          <a:prstGeom prst="rect">
            <a:avLst/>
          </a:prstGeom>
          <a:solidFill>
            <a:srgbClr val="EEEDE9"/>
          </a:solidFill>
          <a:ln>
            <a:solidFill>
              <a:srgbClr val="7076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2097163" name="PA-图片 2" descr="矢量智能对象"/>
          <p:cNvPicPr>
            <a:picLocks noChangeAspect="1"/>
          </p:cNvPicPr>
          <p:nvPr>
            <p:custDataLst>
              <p:tags r:id="rId2"/>
            </p:custDataLst>
          </p:nvPr>
        </p:nvPicPr>
        <p:blipFill>
          <a:blip r:embed="rId3"/>
          <a:stretch>
            <a:fillRect/>
          </a:stretch>
        </p:blipFill>
        <p:spPr>
          <a:xfrm rot="1800000">
            <a:off x="11108690" y="5626735"/>
            <a:ext cx="897255" cy="1257300"/>
          </a:xfrm>
          <a:prstGeom prst="rect">
            <a:avLst/>
          </a:prstGeom>
        </p:spPr>
      </p:pic>
      <p:pic>
        <p:nvPicPr>
          <p:cNvPr id="2097164" name="PA-图片 3" descr="矢量智能对象"/>
          <p:cNvPicPr>
            <a:picLocks noChangeAspect="1"/>
          </p:cNvPicPr>
          <p:nvPr>
            <p:custDataLst>
              <p:tags r:id="rId4"/>
            </p:custDataLst>
          </p:nvPr>
        </p:nvPicPr>
        <p:blipFill>
          <a:blip r:embed="rId3"/>
          <a:stretch>
            <a:fillRect/>
          </a:stretch>
        </p:blipFill>
        <p:spPr>
          <a:xfrm rot="21360000" flipH="1">
            <a:off x="49530" y="62865"/>
            <a:ext cx="963930" cy="1350645"/>
          </a:xfrm>
          <a:prstGeom prst="rect">
            <a:avLst/>
          </a:prstGeom>
        </p:spPr>
      </p:pic>
      <p:sp>
        <p:nvSpPr>
          <p:cNvPr id="1048677" name="PA-矩形 13"/>
          <p:cNvSpPr/>
          <p:nvPr>
            <p:custDataLst>
              <p:tags r:id="rId5"/>
            </p:custDataLst>
          </p:nvPr>
        </p:nvSpPr>
        <p:spPr>
          <a:xfrm>
            <a:off x="6457449" y="2213836"/>
            <a:ext cx="5215150" cy="4068781"/>
          </a:xfrm>
          <a:prstGeom prst="rect">
            <a:avLst/>
          </a:prstGeom>
          <a:solidFill>
            <a:srgbClr val="707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79" name="PA-文本框 6"/>
          <p:cNvSpPr txBox="1">
            <a:spLocks noChangeArrowheads="1"/>
          </p:cNvSpPr>
          <p:nvPr>
            <p:custDataLst>
              <p:tags r:id="rId6"/>
            </p:custDataLst>
          </p:nvPr>
        </p:nvSpPr>
        <p:spPr bwMode="auto">
          <a:xfrm>
            <a:off x="6396451" y="2174997"/>
            <a:ext cx="5337094" cy="3415030"/>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lnSpc>
                <a:spcPct val="150000"/>
              </a:lnSpc>
              <a:spcBef>
                <a:spcPct val="0"/>
              </a:spcBef>
              <a:spcAft>
                <a:spcPct val="0"/>
              </a:spcAft>
            </a:pPr>
            <a:r>
              <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rPr>
              <a:t>东坡肉，又名滚肉、东坡焖肉，是眉山和江南地区特色传统名菜。东坡肉在浙菜、川菜、鄂菜等菜系中都有，且各地做法也有不同，有先煮后烧的，有先煮后蒸的，有直接焖煮收汁的。</a:t>
            </a:r>
            <a:endPar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endParaRPr>
          </a:p>
          <a:p>
            <a:pPr fontAlgn="base">
              <a:lnSpc>
                <a:spcPct val="150000"/>
              </a:lnSpc>
              <a:spcBef>
                <a:spcPct val="0"/>
              </a:spcBef>
              <a:spcAft>
                <a:spcPct val="0"/>
              </a:spcAft>
            </a:pPr>
            <a:r>
              <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rPr>
              <a:t>东坡肉的主料和造型大同小异，主料都是半肥半瘦的猪肉，成品菜都是码得整整齐齐的麻将块儿，红得透亮，色如玛瑙，夹起一块尝尝，软而不烂，肥而不腻。。</a:t>
            </a:r>
            <a:endParaRPr lang="en-US" altLang="zh-CN" sz="1200" dirty="0">
              <a:solidFill>
                <a:srgbClr val="FFFFFF"/>
              </a:solidFill>
              <a:latin typeface="Aharoni" panose="02010803020104030203" pitchFamily="2" charset="-79"/>
              <a:ea typeface="+mn-ea"/>
              <a:cs typeface="Aharoni" panose="02010803020104030203" pitchFamily="2" charset="-79"/>
              <a:sym typeface="+mn-lt"/>
            </a:endParaRPr>
          </a:p>
        </p:txBody>
      </p:sp>
      <p:sp>
        <p:nvSpPr>
          <p:cNvPr id="3" name="文本框 2"/>
          <p:cNvSpPr txBox="1"/>
          <p:nvPr/>
        </p:nvSpPr>
        <p:spPr>
          <a:xfrm>
            <a:off x="4954270" y="542290"/>
            <a:ext cx="6932930" cy="1106805"/>
          </a:xfrm>
          <a:prstGeom prst="rect">
            <a:avLst/>
          </a:prstGeom>
          <a:noFill/>
        </p:spPr>
        <p:txBody>
          <a:bodyPr wrap="square" rtlCol="0">
            <a:spAutoFit/>
          </a:bodyPr>
          <a:p>
            <a:r>
              <a:rPr lang="zh-CN" altLang="en-US" sz="6600">
                <a:solidFill>
                  <a:schemeClr val="accent1">
                    <a:lumMod val="50000"/>
                  </a:schemeClr>
                </a:solidFill>
              </a:rPr>
              <a:t>东坡肉</a:t>
            </a:r>
            <a:endParaRPr lang="zh-CN" altLang="en-US" sz="6600">
              <a:solidFill>
                <a:schemeClr val="accent1">
                  <a:lumMod val="50000"/>
                </a:schemeClr>
              </a:solidFill>
            </a:endParaRPr>
          </a:p>
        </p:txBody>
      </p:sp>
      <p:pic>
        <p:nvPicPr>
          <p:cNvPr id="4" name="图片 3" descr="东坡肉"/>
          <p:cNvPicPr>
            <a:picLocks noChangeAspect="1"/>
          </p:cNvPicPr>
          <p:nvPr/>
        </p:nvPicPr>
        <p:blipFill>
          <a:blip r:embed="rId7"/>
          <a:stretch>
            <a:fillRect/>
          </a:stretch>
        </p:blipFill>
        <p:spPr>
          <a:xfrm>
            <a:off x="615315" y="2171700"/>
            <a:ext cx="5664200" cy="411099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8679"/>
                                        </p:tgtEl>
                                        <p:attrNameLst>
                                          <p:attrName>style.visibility</p:attrName>
                                        </p:attrNameLst>
                                      </p:cBhvr>
                                      <p:to>
                                        <p:strVal val="visible"/>
                                      </p:to>
                                    </p:set>
                                    <p:animEffect transition="in" filter="fade">
                                      <p:cBhvr>
                                        <p:cTn id="7"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F7F5"/>
        </a:solidFill>
        <a:effectLst/>
      </p:bgPr>
    </p:bg>
    <p:spTree>
      <p:nvGrpSpPr>
        <p:cNvPr id="1" name=""/>
        <p:cNvGrpSpPr/>
        <p:nvPr/>
      </p:nvGrpSpPr>
      <p:grpSpPr>
        <a:xfrm>
          <a:off x="0" y="0"/>
          <a:ext cx="0" cy="0"/>
          <a:chOff x="0" y="0"/>
          <a:chExt cx="0" cy="0"/>
        </a:xfrm>
      </p:grpSpPr>
      <p:sp>
        <p:nvSpPr>
          <p:cNvPr id="3" name="矩形 2"/>
          <p:cNvSpPr/>
          <p:nvPr/>
        </p:nvSpPr>
        <p:spPr>
          <a:xfrm>
            <a:off x="676138" y="1352723"/>
            <a:ext cx="3759200" cy="4402666"/>
          </a:xfrm>
          <a:prstGeom prst="rect">
            <a:avLst/>
          </a:prstGeom>
          <a:solidFill>
            <a:srgbClr val="BEBFB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rcRect/>
          <a:stretch>
            <a:fillRect/>
          </a:stretch>
        </p:blipFill>
        <p:spPr>
          <a:xfrm>
            <a:off x="1255380" y="1733556"/>
            <a:ext cx="2600715" cy="3641000"/>
          </a:xfrm>
          <a:prstGeom prst="rect">
            <a:avLst/>
          </a:prstGeom>
          <a:effectLst>
            <a:outerShdw blurRad="50800" dist="76200" dir="2700000" algn="tl" rotWithShape="0">
              <a:prstClr val="black">
                <a:alpha val="40000"/>
              </a:prstClr>
            </a:outerShdw>
          </a:effectLst>
        </p:spPr>
      </p:pic>
      <p:sp>
        <p:nvSpPr>
          <p:cNvPr id="5" name="任意多边形 4"/>
          <p:cNvSpPr/>
          <p:nvPr/>
        </p:nvSpPr>
        <p:spPr>
          <a:xfrm flipH="1">
            <a:off x="10608161" y="859692"/>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5400000" flipH="1">
            <a:off x="10575504" y="5135200"/>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33056" y="1106208"/>
            <a:ext cx="3771406" cy="269329"/>
            <a:chOff x="7198852" y="1472339"/>
            <a:chExt cx="3771406" cy="269329"/>
          </a:xfrm>
        </p:grpSpPr>
        <p:cxnSp>
          <p:nvCxnSpPr>
            <p:cNvPr id="9" name="直接连接符 8"/>
            <p:cNvCxnSpPr/>
            <p:nvPr/>
          </p:nvCxnSpPr>
          <p:spPr>
            <a:xfrm>
              <a:off x="7198852" y="1607004"/>
              <a:ext cx="3771406" cy="0"/>
            </a:xfrm>
            <a:prstGeom prst="line">
              <a:avLst/>
            </a:prstGeom>
          </p:spPr>
          <p:style>
            <a:lnRef idx="1">
              <a:schemeClr val="dk1"/>
            </a:lnRef>
            <a:fillRef idx="0">
              <a:schemeClr val="dk1"/>
            </a:fillRef>
            <a:effectRef idx="0">
              <a:schemeClr val="dk1"/>
            </a:effectRef>
            <a:fontRef idx="minor">
              <a:schemeClr val="tx1"/>
            </a:fontRef>
          </p:style>
        </p:cxnSp>
        <p:sp>
          <p:nvSpPr>
            <p:cNvPr id="10" name="椭圆 9"/>
            <p:cNvSpPr/>
            <p:nvPr/>
          </p:nvSpPr>
          <p:spPr>
            <a:xfrm>
              <a:off x="8949890" y="1472339"/>
              <a:ext cx="269329" cy="26932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629356" y="1622052"/>
            <a:ext cx="6705054" cy="4401205"/>
          </a:xfrm>
          <a:prstGeom prst="rect">
            <a:avLst/>
          </a:prstGeom>
          <a:noFill/>
        </p:spPr>
        <p:txBody>
          <a:bodyPr wrap="square" rtlCol="0">
            <a:spAutoFit/>
          </a:bodyPr>
          <a:lstStyle/>
          <a:p>
            <a:r>
              <a:rPr lang="en-US" altLang="zh-CN" sz="2000" kern="100" dirty="0">
                <a:effectLst/>
                <a:latin typeface="Aharoni" panose="02010803020104030203" pitchFamily="2" charset="-79"/>
                <a:ea typeface="宋体" panose="02010600030101010101" pitchFamily="2" charset="-122"/>
                <a:cs typeface="Aharoni" panose="02010803020104030203" pitchFamily="2" charset="-79"/>
              </a:rPr>
              <a:t>The </a:t>
            </a:r>
            <a:r>
              <a:rPr lang="en-US" altLang="zh-CN" sz="2000" kern="100" dirty="0" err="1">
                <a:effectLst/>
                <a:latin typeface="Aharoni" panose="02010803020104030203" pitchFamily="2" charset="-79"/>
                <a:ea typeface="宋体" panose="02010600030101010101" pitchFamily="2" charset="-122"/>
                <a:cs typeface="Aharoni" panose="02010803020104030203" pitchFamily="2" charset="-79"/>
              </a:rPr>
              <a:t>Oceanid</a:t>
            </a:r>
            <a:r>
              <a:rPr lang="en-US" altLang="zh-CN" sz="2000" kern="100" dirty="0">
                <a:effectLst/>
                <a:latin typeface="Aharoni" panose="02010803020104030203" pitchFamily="2" charset="-79"/>
                <a:ea typeface="宋体" panose="02010600030101010101" pitchFamily="2" charset="-122"/>
                <a:cs typeface="Aharoni" panose="02010803020104030203" pitchFamily="2" charset="-79"/>
              </a:rPr>
              <a:t> got married, but did not invite </a:t>
            </a:r>
            <a:r>
              <a:rPr lang="en-US" altLang="zh-CN" sz="2000" kern="100" dirty="0" err="1">
                <a:effectLst/>
                <a:latin typeface="Aharoni" panose="02010803020104030203" pitchFamily="2" charset="-79"/>
                <a:ea typeface="宋体" panose="02010600030101010101" pitchFamily="2" charset="-122"/>
                <a:cs typeface="Aharoni" panose="02010803020104030203" pitchFamily="2" charset="-79"/>
              </a:rPr>
              <a:t>Eris</a:t>
            </a:r>
            <a:r>
              <a:rPr lang="en-US" altLang="zh-CN" sz="2000" kern="100" dirty="0">
                <a:latin typeface="Aharoni" panose="02010803020104030203" pitchFamily="2" charset="-79"/>
                <a:ea typeface="宋体" panose="02010600030101010101" pitchFamily="2" charset="-122"/>
                <a:cs typeface="Aharoni" panose="02010803020104030203" pitchFamily="2" charset="-79"/>
              </a:rPr>
              <a:t>,</a:t>
            </a:r>
            <a:r>
              <a:rPr lang="en-US" altLang="zh-CN" sz="2000" kern="100" dirty="0">
                <a:effectLst/>
                <a:latin typeface="Aharoni" panose="02010803020104030203" pitchFamily="2" charset="-79"/>
                <a:ea typeface="宋体" panose="02010600030101010101" pitchFamily="2" charset="-122"/>
                <a:cs typeface="Aharoni" panose="02010803020104030203" pitchFamily="2" charset="-79"/>
              </a:rPr>
              <a:t> </a:t>
            </a:r>
            <a:r>
              <a:rPr lang="en-US" altLang="zh-CN" sz="2000" kern="100" dirty="0" err="1">
                <a:effectLst/>
                <a:latin typeface="Aharoni" panose="02010803020104030203" pitchFamily="2" charset="-79"/>
                <a:ea typeface="宋体" panose="02010600030101010101" pitchFamily="2" charset="-122"/>
                <a:cs typeface="Aharoni" panose="02010803020104030203" pitchFamily="2" charset="-79"/>
              </a:rPr>
              <a:t>Eris</a:t>
            </a:r>
            <a:r>
              <a:rPr lang="en-US" altLang="zh-CN" sz="2000" kern="100" dirty="0">
                <a:effectLst/>
                <a:latin typeface="Aharoni" panose="02010803020104030203" pitchFamily="2" charset="-79"/>
                <a:ea typeface="宋体" panose="02010600030101010101" pitchFamily="2" charset="-122"/>
                <a:cs typeface="Aharoni" panose="02010803020104030203" pitchFamily="2" charset="-79"/>
              </a:rPr>
              <a:t> was very angry. In retaliation, she placed a golden apple in one place with the words, "to the most beautiful goddess." Hera, Athena and Aphrodite, who attended the wedding, contended that they were the most beautiful. Zeus then sent Paris, prince of Troy, to decide. To obtain the golden apple, three goddesses promised Paris authority, honor and beauty respectively. Paris finally fell in love with the beauty promised by Aphrodite, then he gave the golden apple to Aphrodite, and with her help lured away Sparta king Menelaus’s wife, beauty Helen, thus leading to the outbreak of the Trojan war.</a:t>
            </a:r>
            <a:endParaRPr lang="en-US" altLang="zh-CN" sz="2000" kern="100" dirty="0">
              <a:effectLst/>
              <a:latin typeface="Aharoni" panose="02010803020104030203" pitchFamily="2" charset="-79"/>
              <a:ea typeface="宋体" panose="02010600030101010101" pitchFamily="2" charset="-122"/>
              <a:cs typeface="Aharoni" panose="02010803020104030203" pitchFamily="2" charset="-79"/>
            </a:endParaRPr>
          </a:p>
          <a:p>
            <a:endParaRPr lang="zh-CN" altLang="en-US" sz="2000" dirty="0">
              <a:solidFill>
                <a:srgbClr val="A89A68"/>
              </a:solidFill>
              <a:latin typeface="Aharoni" panose="02010803020104030203" pitchFamily="2" charset="-79"/>
              <a:cs typeface="Aharoni" panose="02010803020104030203" pitchFamily="2" charset="-79"/>
            </a:endParaRPr>
          </a:p>
        </p:txBody>
      </p:sp>
    </p:spTree>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1000"/>
                                        <p:tgtEl>
                                          <p:spTgt spid="5"/>
                                        </p:tgtEl>
                                      </p:cBhvr>
                                    </p:animEffect>
                                  </p:childTnLst>
                                </p:cTn>
                              </p:par>
                              <p:par>
                                <p:cTn id="8" presetID="16" presetClass="entr" presetSubtype="42"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Horizontal)">
                                      <p:cBhvr>
                                        <p:cTn id="10" dur="1000"/>
                                        <p:tgtEl>
                                          <p:spTgt spid="6"/>
                                        </p:tgtEl>
                                      </p:cBhvr>
                                    </p:animEffect>
                                  </p:childTnLst>
                                </p:cTn>
                              </p:par>
                              <p:par>
                                <p:cTn id="11" presetID="16" presetClass="entr" presetSubtype="21"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PA" val="v5.2.8"/>
</p:tagLst>
</file>

<file path=ppt/tags/tag100.xml><?xml version="1.0" encoding="utf-8"?>
<p:tagLst xmlns:p="http://schemas.openxmlformats.org/presentationml/2006/main">
  <p:tag name="PA" val="v5.2.8"/>
</p:tagLst>
</file>

<file path=ppt/tags/tag101.xml><?xml version="1.0" encoding="utf-8"?>
<p:tagLst xmlns:p="http://schemas.openxmlformats.org/presentationml/2006/main">
  <p:tag name="PA" val="v5.2.8"/>
</p:tagLst>
</file>

<file path=ppt/tags/tag102.xml><?xml version="1.0" encoding="utf-8"?>
<p:tagLst xmlns:p="http://schemas.openxmlformats.org/presentationml/2006/main">
  <p:tag name="PA" val="v5.2.8"/>
</p:tagLst>
</file>

<file path=ppt/tags/tag103.xml><?xml version="1.0" encoding="utf-8"?>
<p:tagLst xmlns:p="http://schemas.openxmlformats.org/presentationml/2006/main">
  <p:tag name="PA" val="v5.2.8"/>
</p:tagLst>
</file>

<file path=ppt/tags/tag104.xml><?xml version="1.0" encoding="utf-8"?>
<p:tagLst xmlns:p="http://schemas.openxmlformats.org/presentationml/2006/main">
  <p:tag name="PA" val="v5.2.8"/>
</p:tagLst>
</file>

<file path=ppt/tags/tag105.xml><?xml version="1.0" encoding="utf-8"?>
<p:tagLst xmlns:p="http://schemas.openxmlformats.org/presentationml/2006/main">
  <p:tag name="PA" val="v5.2.8"/>
</p:tagLst>
</file>

<file path=ppt/tags/tag106.xml><?xml version="1.0" encoding="utf-8"?>
<p:tagLst xmlns:p="http://schemas.openxmlformats.org/presentationml/2006/main">
  <p:tag name="PA" val="v5.2.8"/>
</p:tagLst>
</file>

<file path=ppt/tags/tag107.xml><?xml version="1.0" encoding="utf-8"?>
<p:tagLst xmlns:p="http://schemas.openxmlformats.org/presentationml/2006/main">
  <p:tag name="PA" val="v5.2.8"/>
</p:tagLst>
</file>

<file path=ppt/tags/tag108.xml><?xml version="1.0" encoding="utf-8"?>
<p:tagLst xmlns:p="http://schemas.openxmlformats.org/presentationml/2006/main">
  <p:tag name="PA" val="v5.2.8"/>
</p:tagLst>
</file>

<file path=ppt/tags/tag109.xml><?xml version="1.0" encoding="utf-8"?>
<p:tagLst xmlns:p="http://schemas.openxmlformats.org/presentationml/2006/main">
  <p:tag name="PA" val="v5.2.8"/>
</p:tagLst>
</file>

<file path=ppt/tags/tag11.xml><?xml version="1.0" encoding="utf-8"?>
<p:tagLst xmlns:p="http://schemas.openxmlformats.org/presentationml/2006/main">
  <p:tag name="PA" val="v5.2.8"/>
</p:tagLst>
</file>

<file path=ppt/tags/tag110.xml><?xml version="1.0" encoding="utf-8"?>
<p:tagLst xmlns:p="http://schemas.openxmlformats.org/presentationml/2006/main">
  <p:tag name="PA" val="v5.2.8"/>
</p:tagLst>
</file>

<file path=ppt/tags/tag111.xml><?xml version="1.0" encoding="utf-8"?>
<p:tagLst xmlns:p="http://schemas.openxmlformats.org/presentationml/2006/main">
  <p:tag name="PA" val="v5.2.8"/>
</p:tagLst>
</file>

<file path=ppt/tags/tag112.xml><?xml version="1.0" encoding="utf-8"?>
<p:tagLst xmlns:p="http://schemas.openxmlformats.org/presentationml/2006/main">
  <p:tag name="PA" val="v5.2.8"/>
</p:tagLst>
</file>

<file path=ppt/tags/tag113.xml><?xml version="1.0" encoding="utf-8"?>
<p:tagLst xmlns:p="http://schemas.openxmlformats.org/presentationml/2006/main">
  <p:tag name="PA" val="v5.2.8"/>
</p:tagLst>
</file>

<file path=ppt/tags/tag114.xml><?xml version="1.0" encoding="utf-8"?>
<p:tagLst xmlns:p="http://schemas.openxmlformats.org/presentationml/2006/main">
  <p:tag name="PA" val="v5.2.8"/>
</p:tagLst>
</file>

<file path=ppt/tags/tag115.xml><?xml version="1.0" encoding="utf-8"?>
<p:tagLst xmlns:p="http://schemas.openxmlformats.org/presentationml/2006/main">
  <p:tag name="PA" val="v5.2.8"/>
</p:tagLst>
</file>

<file path=ppt/tags/tag116.xml><?xml version="1.0" encoding="utf-8"?>
<p:tagLst xmlns:p="http://schemas.openxmlformats.org/presentationml/2006/main">
  <p:tag name="PA" val="v5.2.8"/>
</p:tagLst>
</file>

<file path=ppt/tags/tag117.xml><?xml version="1.0" encoding="utf-8"?>
<p:tagLst xmlns:p="http://schemas.openxmlformats.org/presentationml/2006/main">
  <p:tag name="PA" val="v5.2.8"/>
</p:tagLst>
</file>

<file path=ppt/tags/tag118.xml><?xml version="1.0" encoding="utf-8"?>
<p:tagLst xmlns:p="http://schemas.openxmlformats.org/presentationml/2006/main">
  <p:tag name="PA" val="v5.2.8"/>
</p:tagLst>
</file>

<file path=ppt/tags/tag119.xml><?xml version="1.0" encoding="utf-8"?>
<p:tagLst xmlns:p="http://schemas.openxmlformats.org/presentationml/2006/main">
  <p:tag name="PA" val="v5.2.8"/>
</p:tagLst>
</file>

<file path=ppt/tags/tag12.xml><?xml version="1.0" encoding="utf-8"?>
<p:tagLst xmlns:p="http://schemas.openxmlformats.org/presentationml/2006/main">
  <p:tag name="PA" val="v5.2.8"/>
</p:tagLst>
</file>

<file path=ppt/tags/tag120.xml><?xml version="1.0" encoding="utf-8"?>
<p:tagLst xmlns:p="http://schemas.openxmlformats.org/presentationml/2006/main">
  <p:tag name="PA" val="v5.2.8"/>
</p:tagLst>
</file>

<file path=ppt/tags/tag121.xml><?xml version="1.0" encoding="utf-8"?>
<p:tagLst xmlns:p="http://schemas.openxmlformats.org/presentationml/2006/main">
  <p:tag name="PA" val="v5.2.8"/>
</p:tagLst>
</file>

<file path=ppt/tags/tag122.xml><?xml version="1.0" encoding="utf-8"?>
<p:tagLst xmlns:p="http://schemas.openxmlformats.org/presentationml/2006/main">
  <p:tag name="PA" val="v5.2.8"/>
</p:tagLst>
</file>

<file path=ppt/tags/tag123.xml><?xml version="1.0" encoding="utf-8"?>
<p:tagLst xmlns:p="http://schemas.openxmlformats.org/presentationml/2006/main">
  <p:tag name="PA" val="v5.2.8"/>
</p:tagLst>
</file>

<file path=ppt/tags/tag124.xml><?xml version="1.0" encoding="utf-8"?>
<p:tagLst xmlns:p="http://schemas.openxmlformats.org/presentationml/2006/main">
  <p:tag name="PA" val="v5.2.8"/>
</p:tagLst>
</file>

<file path=ppt/tags/tag125.xml><?xml version="1.0" encoding="utf-8"?>
<p:tagLst xmlns:p="http://schemas.openxmlformats.org/presentationml/2006/main">
  <p:tag name="PA" val="v5.2.8"/>
</p:tagLst>
</file>

<file path=ppt/tags/tag126.xml><?xml version="1.0" encoding="utf-8"?>
<p:tagLst xmlns:p="http://schemas.openxmlformats.org/presentationml/2006/main">
  <p:tag name="PA" val="v5.2.8"/>
</p:tagLst>
</file>

<file path=ppt/tags/tag127.xml><?xml version="1.0" encoding="utf-8"?>
<p:tagLst xmlns:p="http://schemas.openxmlformats.org/presentationml/2006/main">
  <p:tag name="PA" val="v5.2.8"/>
</p:tagLst>
</file>

<file path=ppt/tags/tag128.xml><?xml version="1.0" encoding="utf-8"?>
<p:tagLst xmlns:p="http://schemas.openxmlformats.org/presentationml/2006/main">
  <p:tag name="PA" val="v5.2.8"/>
</p:tagLst>
</file>

<file path=ppt/tags/tag129.xml><?xml version="1.0" encoding="utf-8"?>
<p:tagLst xmlns:p="http://schemas.openxmlformats.org/presentationml/2006/main">
  <p:tag name="PA" val="v5.2.8"/>
</p:tagLst>
</file>

<file path=ppt/tags/tag13.xml><?xml version="1.0" encoding="utf-8"?>
<p:tagLst xmlns:p="http://schemas.openxmlformats.org/presentationml/2006/main">
  <p:tag name="PA" val="v5.2.8"/>
</p:tagLst>
</file>

<file path=ppt/tags/tag130.xml><?xml version="1.0" encoding="utf-8"?>
<p:tagLst xmlns:p="http://schemas.openxmlformats.org/presentationml/2006/main">
  <p:tag name="PA" val="v5.2.8"/>
</p:tagLst>
</file>

<file path=ppt/tags/tag131.xml><?xml version="1.0" encoding="utf-8"?>
<p:tagLst xmlns:p="http://schemas.openxmlformats.org/presentationml/2006/main">
  <p:tag name="PA" val="v5.2.8"/>
</p:tagLst>
</file>

<file path=ppt/tags/tag132.xml><?xml version="1.0" encoding="utf-8"?>
<p:tagLst xmlns:p="http://schemas.openxmlformats.org/presentationml/2006/main">
  <p:tag name="PA" val="v5.2.8"/>
</p:tagLst>
</file>

<file path=ppt/tags/tag133.xml><?xml version="1.0" encoding="utf-8"?>
<p:tagLst xmlns:p="http://schemas.openxmlformats.org/presentationml/2006/main">
  <p:tag name="PA" val="v5.2.8"/>
</p:tagLst>
</file>

<file path=ppt/tags/tag134.xml><?xml version="1.0" encoding="utf-8"?>
<p:tagLst xmlns:p="http://schemas.openxmlformats.org/presentationml/2006/main">
  <p:tag name="PA" val="v5.2.8"/>
</p:tagLst>
</file>

<file path=ppt/tags/tag135.xml><?xml version="1.0" encoding="utf-8"?>
<p:tagLst xmlns:p="http://schemas.openxmlformats.org/presentationml/2006/main">
  <p:tag name="PA" val="v5.2.8"/>
</p:tagLst>
</file>

<file path=ppt/tags/tag136.xml><?xml version="1.0" encoding="utf-8"?>
<p:tagLst xmlns:p="http://schemas.openxmlformats.org/presentationml/2006/main">
  <p:tag name="PA" val="v5.2.8"/>
</p:tagLst>
</file>

<file path=ppt/tags/tag137.xml><?xml version="1.0" encoding="utf-8"?>
<p:tagLst xmlns:p="http://schemas.openxmlformats.org/presentationml/2006/main">
  <p:tag name="PA" val="v5.2.8"/>
</p:tagLst>
</file>

<file path=ppt/tags/tag138.xml><?xml version="1.0" encoding="utf-8"?>
<p:tagLst xmlns:p="http://schemas.openxmlformats.org/presentationml/2006/main">
  <p:tag name="PA" val="v5.2.8"/>
</p:tagLst>
</file>

<file path=ppt/tags/tag139.xml><?xml version="1.0" encoding="utf-8"?>
<p:tagLst xmlns:p="http://schemas.openxmlformats.org/presentationml/2006/main">
  <p:tag name="PA" val="v5.2.8"/>
</p:tagLst>
</file>

<file path=ppt/tags/tag14.xml><?xml version="1.0" encoding="utf-8"?>
<p:tagLst xmlns:p="http://schemas.openxmlformats.org/presentationml/2006/main">
  <p:tag name="PA" val="v5.2.8"/>
</p:tagLst>
</file>

<file path=ppt/tags/tag140.xml><?xml version="1.0" encoding="utf-8"?>
<p:tagLst xmlns:p="http://schemas.openxmlformats.org/presentationml/2006/main">
  <p:tag name="PA" val="v5.2.8"/>
</p:tagLst>
</file>

<file path=ppt/tags/tag141.xml><?xml version="1.0" encoding="utf-8"?>
<p:tagLst xmlns:p="http://schemas.openxmlformats.org/presentationml/2006/main">
  <p:tag name="PA" val="v5.2.8"/>
</p:tagLst>
</file>

<file path=ppt/tags/tag142.xml><?xml version="1.0" encoding="utf-8"?>
<p:tagLst xmlns:p="http://schemas.openxmlformats.org/presentationml/2006/main">
  <p:tag name="PA" val="v5.2.8"/>
</p:tagLst>
</file>

<file path=ppt/tags/tag143.xml><?xml version="1.0" encoding="utf-8"?>
<p:tagLst xmlns:p="http://schemas.openxmlformats.org/presentationml/2006/main">
  <p:tag name="PA" val="v5.2.8"/>
</p:tagLst>
</file>

<file path=ppt/tags/tag144.xml><?xml version="1.0" encoding="utf-8"?>
<p:tagLst xmlns:p="http://schemas.openxmlformats.org/presentationml/2006/main">
  <p:tag name="PA" val="v5.2.8"/>
</p:tagLst>
</file>

<file path=ppt/tags/tag145.xml><?xml version="1.0" encoding="utf-8"?>
<p:tagLst xmlns:p="http://schemas.openxmlformats.org/presentationml/2006/main">
  <p:tag name="PA" val="v5.2.8"/>
</p:tagLst>
</file>

<file path=ppt/tags/tag146.xml><?xml version="1.0" encoding="utf-8"?>
<p:tagLst xmlns:p="http://schemas.openxmlformats.org/presentationml/2006/main">
  <p:tag name="PA" val="v5.2.8"/>
</p:tagLst>
</file>

<file path=ppt/tags/tag147.xml><?xml version="1.0" encoding="utf-8"?>
<p:tagLst xmlns:p="http://schemas.openxmlformats.org/presentationml/2006/main">
  <p:tag name="PA" val="v5.2.8"/>
</p:tagLst>
</file>

<file path=ppt/tags/tag148.xml><?xml version="1.0" encoding="utf-8"?>
<p:tagLst xmlns:p="http://schemas.openxmlformats.org/presentationml/2006/main">
  <p:tag name="PA" val="v5.2.8"/>
</p:tagLst>
</file>

<file path=ppt/tags/tag149.xml><?xml version="1.0" encoding="utf-8"?>
<p:tagLst xmlns:p="http://schemas.openxmlformats.org/presentationml/2006/main">
  <p:tag name="PA" val="v5.2.8"/>
</p:tagLst>
</file>

<file path=ppt/tags/tag15.xml><?xml version="1.0" encoding="utf-8"?>
<p:tagLst xmlns:p="http://schemas.openxmlformats.org/presentationml/2006/main">
  <p:tag name="PA" val="v5.2.8"/>
</p:tagLst>
</file>

<file path=ppt/tags/tag150.xml><?xml version="1.0" encoding="utf-8"?>
<p:tagLst xmlns:p="http://schemas.openxmlformats.org/presentationml/2006/main">
  <p:tag name="PA" val="v5.2.8"/>
</p:tagLst>
</file>

<file path=ppt/tags/tag151.xml><?xml version="1.0" encoding="utf-8"?>
<p:tagLst xmlns:p="http://schemas.openxmlformats.org/presentationml/2006/main">
  <p:tag name="PA" val="v5.2.8"/>
</p:tagLst>
</file>

<file path=ppt/tags/tag152.xml><?xml version="1.0" encoding="utf-8"?>
<p:tagLst xmlns:p="http://schemas.openxmlformats.org/presentationml/2006/main">
  <p:tag name="PA" val="v5.2.8"/>
</p:tagLst>
</file>

<file path=ppt/tags/tag153.xml><?xml version="1.0" encoding="utf-8"?>
<p:tagLst xmlns:p="http://schemas.openxmlformats.org/presentationml/2006/main">
  <p:tag name="PA" val="v5.2.8"/>
</p:tagLst>
</file>

<file path=ppt/tags/tag154.xml><?xml version="1.0" encoding="utf-8"?>
<p:tagLst xmlns:p="http://schemas.openxmlformats.org/presentationml/2006/main">
  <p:tag name="PA" val="v5.2.8"/>
</p:tagLst>
</file>

<file path=ppt/tags/tag155.xml><?xml version="1.0" encoding="utf-8"?>
<p:tagLst xmlns:p="http://schemas.openxmlformats.org/presentationml/2006/main">
  <p:tag name="PA" val="v5.2.8"/>
</p:tagLst>
</file>

<file path=ppt/tags/tag156.xml><?xml version="1.0" encoding="utf-8"?>
<p:tagLst xmlns:p="http://schemas.openxmlformats.org/presentationml/2006/main">
  <p:tag name="PA" val="v5.2.8"/>
</p:tagLst>
</file>

<file path=ppt/tags/tag157.xml><?xml version="1.0" encoding="utf-8"?>
<p:tagLst xmlns:p="http://schemas.openxmlformats.org/presentationml/2006/main">
  <p:tag name="PA" val="v5.2.8"/>
</p:tagLst>
</file>

<file path=ppt/tags/tag158.xml><?xml version="1.0" encoding="utf-8"?>
<p:tagLst xmlns:p="http://schemas.openxmlformats.org/presentationml/2006/main">
  <p:tag name="PA" val="v5.2.8"/>
</p:tagLst>
</file>

<file path=ppt/tags/tag159.xml><?xml version="1.0" encoding="utf-8"?>
<p:tagLst xmlns:p="http://schemas.openxmlformats.org/presentationml/2006/main">
  <p:tag name="PA" val="v5.2.8"/>
</p:tagLst>
</file>

<file path=ppt/tags/tag16.xml><?xml version="1.0" encoding="utf-8"?>
<p:tagLst xmlns:p="http://schemas.openxmlformats.org/presentationml/2006/main">
  <p:tag name="PA" val="v5.2.8"/>
</p:tagLst>
</file>

<file path=ppt/tags/tag160.xml><?xml version="1.0" encoding="utf-8"?>
<p:tagLst xmlns:p="http://schemas.openxmlformats.org/presentationml/2006/main">
  <p:tag name="PA" val="v5.2.8"/>
</p:tagLst>
</file>

<file path=ppt/tags/tag161.xml><?xml version="1.0" encoding="utf-8"?>
<p:tagLst xmlns:p="http://schemas.openxmlformats.org/presentationml/2006/main">
  <p:tag name="PA" val="v5.2.8"/>
</p:tagLst>
</file>

<file path=ppt/tags/tag162.xml><?xml version="1.0" encoding="utf-8"?>
<p:tagLst xmlns:p="http://schemas.openxmlformats.org/presentationml/2006/main">
  <p:tag name="PA" val="v5.2.8"/>
</p:tagLst>
</file>

<file path=ppt/tags/tag163.xml><?xml version="1.0" encoding="utf-8"?>
<p:tagLst xmlns:p="http://schemas.openxmlformats.org/presentationml/2006/main">
  <p:tag name="PA" val="v5.2.8"/>
</p:tagLst>
</file>

<file path=ppt/tags/tag164.xml><?xml version="1.0" encoding="utf-8"?>
<p:tagLst xmlns:p="http://schemas.openxmlformats.org/presentationml/2006/main">
  <p:tag name="PA" val="v5.2.8"/>
</p:tagLst>
</file>

<file path=ppt/tags/tag165.xml><?xml version="1.0" encoding="utf-8"?>
<p:tagLst xmlns:p="http://schemas.openxmlformats.org/presentationml/2006/main">
  <p:tag name="PA" val="v5.2.8"/>
</p:tagLst>
</file>

<file path=ppt/tags/tag166.xml><?xml version="1.0" encoding="utf-8"?>
<p:tagLst xmlns:p="http://schemas.openxmlformats.org/presentationml/2006/main">
  <p:tag name="PA" val="v5.2.8"/>
</p:tagLst>
</file>

<file path=ppt/tags/tag167.xml><?xml version="1.0" encoding="utf-8"?>
<p:tagLst xmlns:p="http://schemas.openxmlformats.org/presentationml/2006/main">
  <p:tag name="PA" val="v5.2.8"/>
</p:tagLst>
</file>

<file path=ppt/tags/tag168.xml><?xml version="1.0" encoding="utf-8"?>
<p:tagLst xmlns:p="http://schemas.openxmlformats.org/presentationml/2006/main">
  <p:tag name="PA" val="v5.2.8"/>
</p:tagLst>
</file>

<file path=ppt/tags/tag169.xml><?xml version="1.0" encoding="utf-8"?>
<p:tagLst xmlns:p="http://schemas.openxmlformats.org/presentationml/2006/main">
  <p:tag name="PA" val="v5.2.8"/>
</p:tagLst>
</file>

<file path=ppt/tags/tag17.xml><?xml version="1.0" encoding="utf-8"?>
<p:tagLst xmlns:p="http://schemas.openxmlformats.org/presentationml/2006/main">
  <p:tag name="PA" val="v5.2.8"/>
</p:tagLst>
</file>

<file path=ppt/tags/tag170.xml><?xml version="1.0" encoding="utf-8"?>
<p:tagLst xmlns:p="http://schemas.openxmlformats.org/presentationml/2006/main">
  <p:tag name="PA" val="v5.2.8"/>
</p:tagLst>
</file>

<file path=ppt/tags/tag171.xml><?xml version="1.0" encoding="utf-8"?>
<p:tagLst xmlns:p="http://schemas.openxmlformats.org/presentationml/2006/main">
  <p:tag name="PA" val="v5.2.8"/>
</p:tagLst>
</file>

<file path=ppt/tags/tag172.xml><?xml version="1.0" encoding="utf-8"?>
<p:tagLst xmlns:p="http://schemas.openxmlformats.org/presentationml/2006/main">
  <p:tag name="PA" val="v5.2.8"/>
</p:tagLst>
</file>

<file path=ppt/tags/tag173.xml><?xml version="1.0" encoding="utf-8"?>
<p:tagLst xmlns:p="http://schemas.openxmlformats.org/presentationml/2006/main">
  <p:tag name="PA" val="v5.2.8"/>
</p:tagLst>
</file>

<file path=ppt/tags/tag174.xml><?xml version="1.0" encoding="utf-8"?>
<p:tagLst xmlns:p="http://schemas.openxmlformats.org/presentationml/2006/main">
  <p:tag name="PA" val="v5.2.8"/>
</p:tagLst>
</file>

<file path=ppt/tags/tag175.xml><?xml version="1.0" encoding="utf-8"?>
<p:tagLst xmlns:p="http://schemas.openxmlformats.org/presentationml/2006/main">
  <p:tag name="PA" val="v5.2.8"/>
</p:tagLst>
</file>

<file path=ppt/tags/tag176.xml><?xml version="1.0" encoding="utf-8"?>
<p:tagLst xmlns:p="http://schemas.openxmlformats.org/presentationml/2006/main">
  <p:tag name="PA" val="v5.2.8"/>
</p:tagLst>
</file>

<file path=ppt/tags/tag177.xml><?xml version="1.0" encoding="utf-8"?>
<p:tagLst xmlns:p="http://schemas.openxmlformats.org/presentationml/2006/main">
  <p:tag name="PA" val="v5.2.8"/>
</p:tagLst>
</file>

<file path=ppt/tags/tag178.xml><?xml version="1.0" encoding="utf-8"?>
<p:tagLst xmlns:p="http://schemas.openxmlformats.org/presentationml/2006/main">
  <p:tag name="PA" val="v5.2.8"/>
</p:tagLst>
</file>

<file path=ppt/tags/tag179.xml><?xml version="1.0" encoding="utf-8"?>
<p:tagLst xmlns:p="http://schemas.openxmlformats.org/presentationml/2006/main">
  <p:tag name="PA" val="v5.2.8"/>
</p:tagLst>
</file>

<file path=ppt/tags/tag18.xml><?xml version="1.0" encoding="utf-8"?>
<p:tagLst xmlns:p="http://schemas.openxmlformats.org/presentationml/2006/main">
  <p:tag name="PA" val="v5.2.8"/>
</p:tagLst>
</file>

<file path=ppt/tags/tag180.xml><?xml version="1.0" encoding="utf-8"?>
<p:tagLst xmlns:p="http://schemas.openxmlformats.org/presentationml/2006/main">
  <p:tag name="PA" val="v5.2.8"/>
</p:tagLst>
</file>

<file path=ppt/tags/tag181.xml><?xml version="1.0" encoding="utf-8"?>
<p:tagLst xmlns:p="http://schemas.openxmlformats.org/presentationml/2006/main">
  <p:tag name="PA" val="v5.2.8"/>
</p:tagLst>
</file>

<file path=ppt/tags/tag182.xml><?xml version="1.0" encoding="utf-8"?>
<p:tagLst xmlns:p="http://schemas.openxmlformats.org/presentationml/2006/main">
  <p:tag name="PA" val="v5.2.8"/>
</p:tagLst>
</file>

<file path=ppt/tags/tag183.xml><?xml version="1.0" encoding="utf-8"?>
<p:tagLst xmlns:p="http://schemas.openxmlformats.org/presentationml/2006/main">
  <p:tag name="PA" val="v5.2.8"/>
</p:tagLst>
</file>

<file path=ppt/tags/tag184.xml><?xml version="1.0" encoding="utf-8"?>
<p:tagLst xmlns:p="http://schemas.openxmlformats.org/presentationml/2006/main">
  <p:tag name="PA" val="v5.2.8"/>
</p:tagLst>
</file>

<file path=ppt/tags/tag185.xml><?xml version="1.0" encoding="utf-8"?>
<p:tagLst xmlns:p="http://schemas.openxmlformats.org/presentationml/2006/main">
  <p:tag name="PA" val="v5.2.8"/>
</p:tagLst>
</file>

<file path=ppt/tags/tag186.xml><?xml version="1.0" encoding="utf-8"?>
<p:tagLst xmlns:p="http://schemas.openxmlformats.org/presentationml/2006/main">
  <p:tag name="PA" val="v5.2.8"/>
</p:tagLst>
</file>

<file path=ppt/tags/tag187.xml><?xml version="1.0" encoding="utf-8"?>
<p:tagLst xmlns:p="http://schemas.openxmlformats.org/presentationml/2006/main">
  <p:tag name="PA" val="v5.2.8"/>
</p:tagLst>
</file>

<file path=ppt/tags/tag188.xml><?xml version="1.0" encoding="utf-8"?>
<p:tagLst xmlns:p="http://schemas.openxmlformats.org/presentationml/2006/main">
  <p:tag name="PA" val="v5.2.8"/>
</p:tagLst>
</file>

<file path=ppt/tags/tag189.xml><?xml version="1.0" encoding="utf-8"?>
<p:tagLst xmlns:p="http://schemas.openxmlformats.org/presentationml/2006/main">
  <p:tag name="PA" val="v5.2.8"/>
</p:tagLst>
</file>

<file path=ppt/tags/tag19.xml><?xml version="1.0" encoding="utf-8"?>
<p:tagLst xmlns:p="http://schemas.openxmlformats.org/presentationml/2006/main">
  <p:tag name="PA" val="v5.2.8"/>
</p:tagLst>
</file>

<file path=ppt/tags/tag190.xml><?xml version="1.0" encoding="utf-8"?>
<p:tagLst xmlns:p="http://schemas.openxmlformats.org/presentationml/2006/main">
  <p:tag name="PA" val="v5.2.8"/>
</p:tagLst>
</file>

<file path=ppt/tags/tag191.xml><?xml version="1.0" encoding="utf-8"?>
<p:tagLst xmlns:p="http://schemas.openxmlformats.org/presentationml/2006/main">
  <p:tag name="PA" val="v5.2.8"/>
</p:tagLst>
</file>

<file path=ppt/tags/tag192.xml><?xml version="1.0" encoding="utf-8"?>
<p:tagLst xmlns:p="http://schemas.openxmlformats.org/presentationml/2006/main">
  <p:tag name="PA" val="v5.2.8"/>
</p:tagLst>
</file>

<file path=ppt/tags/tag193.xml><?xml version="1.0" encoding="utf-8"?>
<p:tagLst xmlns:p="http://schemas.openxmlformats.org/presentationml/2006/main">
  <p:tag name="PA" val="v5.2.8"/>
</p:tagLst>
</file>

<file path=ppt/tags/tag194.xml><?xml version="1.0" encoding="utf-8"?>
<p:tagLst xmlns:p="http://schemas.openxmlformats.org/presentationml/2006/main">
  <p:tag name="PA" val="v5.2.8"/>
</p:tagLst>
</file>

<file path=ppt/tags/tag195.xml><?xml version="1.0" encoding="utf-8"?>
<p:tagLst xmlns:p="http://schemas.openxmlformats.org/presentationml/2006/main">
  <p:tag name="PA" val="v5.2.8"/>
</p:tagLst>
</file>

<file path=ppt/tags/tag196.xml><?xml version="1.0" encoding="utf-8"?>
<p:tagLst xmlns:p="http://schemas.openxmlformats.org/presentationml/2006/main">
  <p:tag name="PA" val="v5.2.8"/>
</p:tagLst>
</file>

<file path=ppt/tags/tag197.xml><?xml version="1.0" encoding="utf-8"?>
<p:tagLst xmlns:p="http://schemas.openxmlformats.org/presentationml/2006/main">
  <p:tag name="PA" val="v5.2.8"/>
</p:tagLst>
</file>

<file path=ppt/tags/tag198.xml><?xml version="1.0" encoding="utf-8"?>
<p:tagLst xmlns:p="http://schemas.openxmlformats.org/presentationml/2006/main">
  <p:tag name="PA" val="v5.2.8"/>
</p:tagLst>
</file>

<file path=ppt/tags/tag199.xml><?xml version="1.0" encoding="utf-8"?>
<p:tagLst xmlns:p="http://schemas.openxmlformats.org/presentationml/2006/main">
  <p:tag name="PA" val="v5.2.8"/>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PA" val="v5.2.8"/>
</p:tagLst>
</file>

<file path=ppt/tags/tag200.xml><?xml version="1.0" encoding="utf-8"?>
<p:tagLst xmlns:p="http://schemas.openxmlformats.org/presentationml/2006/main">
  <p:tag name="PA" val="v5.2.8"/>
</p:tagLst>
</file>

<file path=ppt/tags/tag201.xml><?xml version="1.0" encoding="utf-8"?>
<p:tagLst xmlns:p="http://schemas.openxmlformats.org/presentationml/2006/main">
  <p:tag name="PA" val="v5.2.8"/>
</p:tagLst>
</file>

<file path=ppt/tags/tag202.xml><?xml version="1.0" encoding="utf-8"?>
<p:tagLst xmlns:p="http://schemas.openxmlformats.org/presentationml/2006/main">
  <p:tag name="PA" val="v5.2.8"/>
</p:tagLst>
</file>

<file path=ppt/tags/tag203.xml><?xml version="1.0" encoding="utf-8"?>
<p:tagLst xmlns:p="http://schemas.openxmlformats.org/presentationml/2006/main">
  <p:tag name="PA" val="v5.2.8"/>
</p:tagLst>
</file>

<file path=ppt/tags/tag204.xml><?xml version="1.0" encoding="utf-8"?>
<p:tagLst xmlns:p="http://schemas.openxmlformats.org/presentationml/2006/main">
  <p:tag name="PA" val="v5.2.8"/>
</p:tagLst>
</file>

<file path=ppt/tags/tag205.xml><?xml version="1.0" encoding="utf-8"?>
<p:tagLst xmlns:p="http://schemas.openxmlformats.org/presentationml/2006/main">
  <p:tag name="PA" val="v5.2.8"/>
</p:tagLst>
</file>

<file path=ppt/tags/tag206.xml><?xml version="1.0" encoding="utf-8"?>
<p:tagLst xmlns:p="http://schemas.openxmlformats.org/presentationml/2006/main">
  <p:tag name="PA" val="v5.2.8"/>
</p:tagLst>
</file>

<file path=ppt/tags/tag207.xml><?xml version="1.0" encoding="utf-8"?>
<p:tagLst xmlns:p="http://schemas.openxmlformats.org/presentationml/2006/main">
  <p:tag name="PA" val="v5.2.8"/>
</p:tagLst>
</file>

<file path=ppt/tags/tag208.xml><?xml version="1.0" encoding="utf-8"?>
<p:tagLst xmlns:p="http://schemas.openxmlformats.org/presentationml/2006/main">
  <p:tag name="PA" val="v5.2.8"/>
</p:tagLst>
</file>

<file path=ppt/tags/tag209.xml><?xml version="1.0" encoding="utf-8"?>
<p:tagLst xmlns:p="http://schemas.openxmlformats.org/presentationml/2006/main">
  <p:tag name="PA" val="v5.2.8"/>
</p:tagLst>
</file>

<file path=ppt/tags/tag21.xml><?xml version="1.0" encoding="utf-8"?>
<p:tagLst xmlns:p="http://schemas.openxmlformats.org/presentationml/2006/main">
  <p:tag name="PA" val="v5.2.8"/>
</p:tagLst>
</file>

<file path=ppt/tags/tag210.xml><?xml version="1.0" encoding="utf-8"?>
<p:tagLst xmlns:p="http://schemas.openxmlformats.org/presentationml/2006/main">
  <p:tag name="PA" val="v5.2.8"/>
</p:tagLst>
</file>

<file path=ppt/tags/tag211.xml><?xml version="1.0" encoding="utf-8"?>
<p:tagLst xmlns:p="http://schemas.openxmlformats.org/presentationml/2006/main">
  <p:tag name="PA" val="v5.2.8"/>
</p:tagLst>
</file>

<file path=ppt/tags/tag212.xml><?xml version="1.0" encoding="utf-8"?>
<p:tagLst xmlns:p="http://schemas.openxmlformats.org/presentationml/2006/main">
  <p:tag name="PA" val="v5.2.8"/>
</p:tagLst>
</file>

<file path=ppt/tags/tag213.xml><?xml version="1.0" encoding="utf-8"?>
<p:tagLst xmlns:p="http://schemas.openxmlformats.org/presentationml/2006/main">
  <p:tag name="PA" val="v5.2.8"/>
</p:tagLst>
</file>

<file path=ppt/tags/tag214.xml><?xml version="1.0" encoding="utf-8"?>
<p:tagLst xmlns:p="http://schemas.openxmlformats.org/presentationml/2006/main">
  <p:tag name="PA" val="v5.2.8"/>
</p:tagLst>
</file>

<file path=ppt/tags/tag215.xml><?xml version="1.0" encoding="utf-8"?>
<p:tagLst xmlns:p="http://schemas.openxmlformats.org/presentationml/2006/main">
  <p:tag name="PA" val="v5.2.8"/>
</p:tagLst>
</file>

<file path=ppt/tags/tag216.xml><?xml version="1.0" encoding="utf-8"?>
<p:tagLst xmlns:p="http://schemas.openxmlformats.org/presentationml/2006/main">
  <p:tag name="PA" val="v5.2.8"/>
</p:tagLst>
</file>

<file path=ppt/tags/tag217.xml><?xml version="1.0" encoding="utf-8"?>
<p:tagLst xmlns:p="http://schemas.openxmlformats.org/presentationml/2006/main">
  <p:tag name="PA" val="v5.2.8"/>
</p:tagLst>
</file>

<file path=ppt/tags/tag218.xml><?xml version="1.0" encoding="utf-8"?>
<p:tagLst xmlns:p="http://schemas.openxmlformats.org/presentationml/2006/main">
  <p:tag name="PA" val="v5.2.8"/>
</p:tagLst>
</file>

<file path=ppt/tags/tag219.xml><?xml version="1.0" encoding="utf-8"?>
<p:tagLst xmlns:p="http://schemas.openxmlformats.org/presentationml/2006/main">
  <p:tag name="PA" val="v5.2.8"/>
</p:tagLst>
</file>

<file path=ppt/tags/tag22.xml><?xml version="1.0" encoding="utf-8"?>
<p:tagLst xmlns:p="http://schemas.openxmlformats.org/presentationml/2006/main">
  <p:tag name="PA" val="v5.2.8"/>
</p:tagLst>
</file>

<file path=ppt/tags/tag220.xml><?xml version="1.0" encoding="utf-8"?>
<p:tagLst xmlns:p="http://schemas.openxmlformats.org/presentationml/2006/main">
  <p:tag name="PA" val="v5.2.8"/>
</p:tagLst>
</file>

<file path=ppt/tags/tag221.xml><?xml version="1.0" encoding="utf-8"?>
<p:tagLst xmlns:p="http://schemas.openxmlformats.org/presentationml/2006/main">
  <p:tag name="PA" val="v5.2.8"/>
</p:tagLst>
</file>

<file path=ppt/tags/tag222.xml><?xml version="1.0" encoding="utf-8"?>
<p:tagLst xmlns:p="http://schemas.openxmlformats.org/presentationml/2006/main">
  <p:tag name="PA" val="v5.2.8"/>
</p:tagLst>
</file>

<file path=ppt/tags/tag223.xml><?xml version="1.0" encoding="utf-8"?>
<p:tagLst xmlns:p="http://schemas.openxmlformats.org/presentationml/2006/main">
  <p:tag name="PA" val="v5.2.8"/>
</p:tagLst>
</file>

<file path=ppt/tags/tag224.xml><?xml version="1.0" encoding="utf-8"?>
<p:tagLst xmlns:p="http://schemas.openxmlformats.org/presentationml/2006/main">
  <p:tag name="PA" val="v5.2.8"/>
</p:tagLst>
</file>

<file path=ppt/tags/tag225.xml><?xml version="1.0" encoding="utf-8"?>
<p:tagLst xmlns:p="http://schemas.openxmlformats.org/presentationml/2006/main">
  <p:tag name="PA" val="v5.2.8"/>
</p:tagLst>
</file>

<file path=ppt/tags/tag226.xml><?xml version="1.0" encoding="utf-8"?>
<p:tagLst xmlns:p="http://schemas.openxmlformats.org/presentationml/2006/main">
  <p:tag name="PA" val="v5.2.8"/>
</p:tagLst>
</file>

<file path=ppt/tags/tag227.xml><?xml version="1.0" encoding="utf-8"?>
<p:tagLst xmlns:p="http://schemas.openxmlformats.org/presentationml/2006/main">
  <p:tag name="PA" val="v5.2.8"/>
</p:tagLst>
</file>

<file path=ppt/tags/tag228.xml><?xml version="1.0" encoding="utf-8"?>
<p:tagLst xmlns:p="http://schemas.openxmlformats.org/presentationml/2006/main">
  <p:tag name="PA" val="v5.2.8"/>
</p:tagLst>
</file>

<file path=ppt/tags/tag229.xml><?xml version="1.0" encoding="utf-8"?>
<p:tagLst xmlns:p="http://schemas.openxmlformats.org/presentationml/2006/main">
  <p:tag name="PA" val="v5.2.8"/>
</p:tagLst>
</file>

<file path=ppt/tags/tag23.xml><?xml version="1.0" encoding="utf-8"?>
<p:tagLst xmlns:p="http://schemas.openxmlformats.org/presentationml/2006/main">
  <p:tag name="PA" val="v5.2.8"/>
</p:tagLst>
</file>

<file path=ppt/tags/tag230.xml><?xml version="1.0" encoding="utf-8"?>
<p:tagLst xmlns:p="http://schemas.openxmlformats.org/presentationml/2006/main">
  <p:tag name="PA" val="v5.2.8"/>
</p:tagLst>
</file>

<file path=ppt/tags/tag231.xml><?xml version="1.0" encoding="utf-8"?>
<p:tagLst xmlns:p="http://schemas.openxmlformats.org/presentationml/2006/main">
  <p:tag name="PA" val="v5.2.8"/>
</p:tagLst>
</file>

<file path=ppt/tags/tag232.xml><?xml version="1.0" encoding="utf-8"?>
<p:tagLst xmlns:p="http://schemas.openxmlformats.org/presentationml/2006/main">
  <p:tag name="PA" val="v5.2.8"/>
</p:tagLst>
</file>

<file path=ppt/tags/tag233.xml><?xml version="1.0" encoding="utf-8"?>
<p:tagLst xmlns:p="http://schemas.openxmlformats.org/presentationml/2006/main">
  <p:tag name="PA" val="v5.2.8"/>
</p:tagLst>
</file>

<file path=ppt/tags/tag234.xml><?xml version="1.0" encoding="utf-8"?>
<p:tagLst xmlns:p="http://schemas.openxmlformats.org/presentationml/2006/main">
  <p:tag name="PA" val="v5.2.8"/>
</p:tagLst>
</file>

<file path=ppt/tags/tag235.xml><?xml version="1.0" encoding="utf-8"?>
<p:tagLst xmlns:p="http://schemas.openxmlformats.org/presentationml/2006/main">
  <p:tag name="PA" val="v5.2.8"/>
</p:tagLst>
</file>

<file path=ppt/tags/tag236.xml><?xml version="1.0" encoding="utf-8"?>
<p:tagLst xmlns:p="http://schemas.openxmlformats.org/presentationml/2006/main">
  <p:tag name="PA" val="v5.2.8"/>
</p:tagLst>
</file>

<file path=ppt/tags/tag237.xml><?xml version="1.0" encoding="utf-8"?>
<p:tagLst xmlns:p="http://schemas.openxmlformats.org/presentationml/2006/main">
  <p:tag name="PA" val="v5.2.8"/>
</p:tagLst>
</file>

<file path=ppt/tags/tag238.xml><?xml version="1.0" encoding="utf-8"?>
<p:tagLst xmlns:p="http://schemas.openxmlformats.org/presentationml/2006/main">
  <p:tag name="PA" val="v5.2.8"/>
</p:tagLst>
</file>

<file path=ppt/tags/tag239.xml><?xml version="1.0" encoding="utf-8"?>
<p:tagLst xmlns:p="http://schemas.openxmlformats.org/presentationml/2006/main">
  <p:tag name="PA" val="v5.2.8"/>
</p:tagLst>
</file>

<file path=ppt/tags/tag24.xml><?xml version="1.0" encoding="utf-8"?>
<p:tagLst xmlns:p="http://schemas.openxmlformats.org/presentationml/2006/main">
  <p:tag name="PA" val="v5.2.8"/>
</p:tagLst>
</file>

<file path=ppt/tags/tag240.xml><?xml version="1.0" encoding="utf-8"?>
<p:tagLst xmlns:p="http://schemas.openxmlformats.org/presentationml/2006/main">
  <p:tag name="PA" val="v5.2.8"/>
</p:tagLst>
</file>

<file path=ppt/tags/tag241.xml><?xml version="1.0" encoding="utf-8"?>
<p:tagLst xmlns:p="http://schemas.openxmlformats.org/presentationml/2006/main">
  <p:tag name="PA" val="v5.2.8"/>
</p:tagLst>
</file>

<file path=ppt/tags/tag242.xml><?xml version="1.0" encoding="utf-8"?>
<p:tagLst xmlns:p="http://schemas.openxmlformats.org/presentationml/2006/main">
  <p:tag name="PA" val="v5.2.8"/>
</p:tagLst>
</file>

<file path=ppt/tags/tag243.xml><?xml version="1.0" encoding="utf-8"?>
<p:tagLst xmlns:p="http://schemas.openxmlformats.org/presentationml/2006/main">
  <p:tag name="PA" val="v5.2.8"/>
</p:tagLst>
</file>

<file path=ppt/tags/tag244.xml><?xml version="1.0" encoding="utf-8"?>
<p:tagLst xmlns:p="http://schemas.openxmlformats.org/presentationml/2006/main">
  <p:tag name="PA" val="v5.2.8"/>
</p:tagLst>
</file>

<file path=ppt/tags/tag245.xml><?xml version="1.0" encoding="utf-8"?>
<p:tagLst xmlns:p="http://schemas.openxmlformats.org/presentationml/2006/main">
  <p:tag name="PA" val="v5.2.8"/>
</p:tagLst>
</file>

<file path=ppt/tags/tag246.xml><?xml version="1.0" encoding="utf-8"?>
<p:tagLst xmlns:p="http://schemas.openxmlformats.org/presentationml/2006/main">
  <p:tag name="PA" val="v5.2.8"/>
</p:tagLst>
</file>

<file path=ppt/tags/tag247.xml><?xml version="1.0" encoding="utf-8"?>
<p:tagLst xmlns:p="http://schemas.openxmlformats.org/presentationml/2006/main">
  <p:tag name="PA" val="v5.2.8"/>
</p:tagLst>
</file>

<file path=ppt/tags/tag248.xml><?xml version="1.0" encoding="utf-8"?>
<p:tagLst xmlns:p="http://schemas.openxmlformats.org/presentationml/2006/main">
  <p:tag name="PA" val="v5.2.8"/>
</p:tagLst>
</file>

<file path=ppt/tags/tag249.xml><?xml version="1.0" encoding="utf-8"?>
<p:tagLst xmlns:p="http://schemas.openxmlformats.org/presentationml/2006/main">
  <p:tag name="PA" val="v5.2.8"/>
</p:tagLst>
</file>

<file path=ppt/tags/tag25.xml><?xml version="1.0" encoding="utf-8"?>
<p:tagLst xmlns:p="http://schemas.openxmlformats.org/presentationml/2006/main">
  <p:tag name="PA" val="v5.2.8"/>
</p:tagLst>
</file>

<file path=ppt/tags/tag250.xml><?xml version="1.0" encoding="utf-8"?>
<p:tagLst xmlns:p="http://schemas.openxmlformats.org/presentationml/2006/main">
  <p:tag name="PA" val="v5.2.8"/>
</p:tagLst>
</file>

<file path=ppt/tags/tag251.xml><?xml version="1.0" encoding="utf-8"?>
<p:tagLst xmlns:p="http://schemas.openxmlformats.org/presentationml/2006/main">
  <p:tag name="PA" val="v5.2.8"/>
</p:tagLst>
</file>

<file path=ppt/tags/tag252.xml><?xml version="1.0" encoding="utf-8"?>
<p:tagLst xmlns:p="http://schemas.openxmlformats.org/presentationml/2006/main">
  <p:tag name="PA" val="v5.2.8"/>
</p:tagLst>
</file>

<file path=ppt/tags/tag253.xml><?xml version="1.0" encoding="utf-8"?>
<p:tagLst xmlns:p="http://schemas.openxmlformats.org/presentationml/2006/main">
  <p:tag name="PA" val="v5.2.8"/>
</p:tagLst>
</file>

<file path=ppt/tags/tag254.xml><?xml version="1.0" encoding="utf-8"?>
<p:tagLst xmlns:p="http://schemas.openxmlformats.org/presentationml/2006/main">
  <p:tag name="PA" val="v5.2.8"/>
</p:tagLst>
</file>

<file path=ppt/tags/tag255.xml><?xml version="1.0" encoding="utf-8"?>
<p:tagLst xmlns:p="http://schemas.openxmlformats.org/presentationml/2006/main">
  <p:tag name="PA" val="v5.2.8"/>
</p:tagLst>
</file>

<file path=ppt/tags/tag256.xml><?xml version="1.0" encoding="utf-8"?>
<p:tagLst xmlns:p="http://schemas.openxmlformats.org/presentationml/2006/main">
  <p:tag name="PA" val="v5.2.8"/>
</p:tagLst>
</file>

<file path=ppt/tags/tag257.xml><?xml version="1.0" encoding="utf-8"?>
<p:tagLst xmlns:p="http://schemas.openxmlformats.org/presentationml/2006/main">
  <p:tag name="PA" val="v5.2.8"/>
</p:tagLst>
</file>

<file path=ppt/tags/tag258.xml><?xml version="1.0" encoding="utf-8"?>
<p:tagLst xmlns:p="http://schemas.openxmlformats.org/presentationml/2006/main">
  <p:tag name="PA" val="v5.2.8"/>
</p:tagLst>
</file>

<file path=ppt/tags/tag259.xml><?xml version="1.0" encoding="utf-8"?>
<p:tagLst xmlns:p="http://schemas.openxmlformats.org/presentationml/2006/main">
  <p:tag name="PA" val="v5.2.8"/>
</p:tagLst>
</file>

<file path=ppt/tags/tag26.xml><?xml version="1.0" encoding="utf-8"?>
<p:tagLst xmlns:p="http://schemas.openxmlformats.org/presentationml/2006/main">
  <p:tag name="PA" val="v5.2.8"/>
</p:tagLst>
</file>

<file path=ppt/tags/tag260.xml><?xml version="1.0" encoding="utf-8"?>
<p:tagLst xmlns:p="http://schemas.openxmlformats.org/presentationml/2006/main">
  <p:tag name="PA" val="v5.2.8"/>
</p:tagLst>
</file>

<file path=ppt/tags/tag261.xml><?xml version="1.0" encoding="utf-8"?>
<p:tagLst xmlns:p="http://schemas.openxmlformats.org/presentationml/2006/main">
  <p:tag name="PA" val="v5.2.8"/>
</p:tagLst>
</file>

<file path=ppt/tags/tag262.xml><?xml version="1.0" encoding="utf-8"?>
<p:tagLst xmlns:p="http://schemas.openxmlformats.org/presentationml/2006/main">
  <p:tag name="PA" val="v5.2.8"/>
</p:tagLst>
</file>

<file path=ppt/tags/tag263.xml><?xml version="1.0" encoding="utf-8"?>
<p:tagLst xmlns:p="http://schemas.openxmlformats.org/presentationml/2006/main">
  <p:tag name="PA" val="v5.2.8"/>
</p:tagLst>
</file>

<file path=ppt/tags/tag264.xml><?xml version="1.0" encoding="utf-8"?>
<p:tagLst xmlns:p="http://schemas.openxmlformats.org/presentationml/2006/main">
  <p:tag name="PA" val="v5.2.8"/>
</p:tagLst>
</file>

<file path=ppt/tags/tag265.xml><?xml version="1.0" encoding="utf-8"?>
<p:tagLst xmlns:p="http://schemas.openxmlformats.org/presentationml/2006/main">
  <p:tag name="PA" val="v5.2.8"/>
</p:tagLst>
</file>

<file path=ppt/tags/tag266.xml><?xml version="1.0" encoding="utf-8"?>
<p:tagLst xmlns:p="http://schemas.openxmlformats.org/presentationml/2006/main">
  <p:tag name="PA" val="v5.2.8"/>
</p:tagLst>
</file>

<file path=ppt/tags/tag267.xml><?xml version="1.0" encoding="utf-8"?>
<p:tagLst xmlns:p="http://schemas.openxmlformats.org/presentationml/2006/main">
  <p:tag name="PA" val="v5.2.8"/>
</p:tagLst>
</file>

<file path=ppt/tags/tag268.xml><?xml version="1.0" encoding="utf-8"?>
<p:tagLst xmlns:p="http://schemas.openxmlformats.org/presentationml/2006/main">
  <p:tag name="PA" val="v5.2.8"/>
</p:tagLst>
</file>

<file path=ppt/tags/tag269.xml><?xml version="1.0" encoding="utf-8"?>
<p:tagLst xmlns:p="http://schemas.openxmlformats.org/presentationml/2006/main">
  <p:tag name="PA" val="v5.2.8"/>
</p:tagLst>
</file>

<file path=ppt/tags/tag27.xml><?xml version="1.0" encoding="utf-8"?>
<p:tagLst xmlns:p="http://schemas.openxmlformats.org/presentationml/2006/main">
  <p:tag name="PA" val="v5.2.8"/>
</p:tagLst>
</file>

<file path=ppt/tags/tag270.xml><?xml version="1.0" encoding="utf-8"?>
<p:tagLst xmlns:p="http://schemas.openxmlformats.org/presentationml/2006/main">
  <p:tag name="PA" val="v5.2.8"/>
</p:tagLst>
</file>

<file path=ppt/tags/tag271.xml><?xml version="1.0" encoding="utf-8"?>
<p:tagLst xmlns:p="http://schemas.openxmlformats.org/presentationml/2006/main">
  <p:tag name="PA" val="v5.2.8"/>
</p:tagLst>
</file>

<file path=ppt/tags/tag272.xml><?xml version="1.0" encoding="utf-8"?>
<p:tagLst xmlns:p="http://schemas.openxmlformats.org/presentationml/2006/main">
  <p:tag name="PA" val="v5.2.8"/>
</p:tagLst>
</file>

<file path=ppt/tags/tag273.xml><?xml version="1.0" encoding="utf-8"?>
<p:tagLst xmlns:p="http://schemas.openxmlformats.org/presentationml/2006/main">
  <p:tag name="PA" val="v5.2.8"/>
</p:tagLst>
</file>

<file path=ppt/tags/tag274.xml><?xml version="1.0" encoding="utf-8"?>
<p:tagLst xmlns:p="http://schemas.openxmlformats.org/presentationml/2006/main">
  <p:tag name="PA" val="v5.2.8"/>
</p:tagLst>
</file>

<file path=ppt/tags/tag275.xml><?xml version="1.0" encoding="utf-8"?>
<p:tagLst xmlns:p="http://schemas.openxmlformats.org/presentationml/2006/main">
  <p:tag name="PA" val="v5.2.8"/>
</p:tagLst>
</file>

<file path=ppt/tags/tag276.xml><?xml version="1.0" encoding="utf-8"?>
<p:tagLst xmlns:p="http://schemas.openxmlformats.org/presentationml/2006/main">
  <p:tag name="PA" val="v5.2.8"/>
</p:tagLst>
</file>

<file path=ppt/tags/tag277.xml><?xml version="1.0" encoding="utf-8"?>
<p:tagLst xmlns:p="http://schemas.openxmlformats.org/presentationml/2006/main">
  <p:tag name="PA" val="v5.2.8"/>
</p:tagLst>
</file>

<file path=ppt/tags/tag278.xml><?xml version="1.0" encoding="utf-8"?>
<p:tagLst xmlns:p="http://schemas.openxmlformats.org/presentationml/2006/main">
  <p:tag name="PA" val="v5.2.8"/>
</p:tagLst>
</file>

<file path=ppt/tags/tag279.xml><?xml version="1.0" encoding="utf-8"?>
<p:tagLst xmlns:p="http://schemas.openxmlformats.org/presentationml/2006/main">
  <p:tag name="PA" val="v5.2.8"/>
</p:tagLst>
</file>

<file path=ppt/tags/tag28.xml><?xml version="1.0" encoding="utf-8"?>
<p:tagLst xmlns:p="http://schemas.openxmlformats.org/presentationml/2006/main">
  <p:tag name="PA" val="v5.2.8"/>
</p:tagLst>
</file>

<file path=ppt/tags/tag280.xml><?xml version="1.0" encoding="utf-8"?>
<p:tagLst xmlns:p="http://schemas.openxmlformats.org/presentationml/2006/main">
  <p:tag name="PA" val="v5.2.8"/>
</p:tagLst>
</file>

<file path=ppt/tags/tag281.xml><?xml version="1.0" encoding="utf-8"?>
<p:tagLst xmlns:p="http://schemas.openxmlformats.org/presentationml/2006/main">
  <p:tag name="PA" val="v5.2.8"/>
</p:tagLst>
</file>

<file path=ppt/tags/tag282.xml><?xml version="1.0" encoding="utf-8"?>
<p:tagLst xmlns:p="http://schemas.openxmlformats.org/presentationml/2006/main">
  <p:tag name="PA" val="v5.2.8"/>
</p:tagLst>
</file>

<file path=ppt/tags/tag283.xml><?xml version="1.0" encoding="utf-8"?>
<p:tagLst xmlns:p="http://schemas.openxmlformats.org/presentationml/2006/main">
  <p:tag name="PA" val="v5.2.8"/>
</p:tagLst>
</file>

<file path=ppt/tags/tag284.xml><?xml version="1.0" encoding="utf-8"?>
<p:tagLst xmlns:p="http://schemas.openxmlformats.org/presentationml/2006/main">
  <p:tag name="PA" val="v5.2.8"/>
</p:tagLst>
</file>

<file path=ppt/tags/tag285.xml><?xml version="1.0" encoding="utf-8"?>
<p:tagLst xmlns:p="http://schemas.openxmlformats.org/presentationml/2006/main">
  <p:tag name="PA" val="v5.2.8"/>
</p:tagLst>
</file>

<file path=ppt/tags/tag286.xml><?xml version="1.0" encoding="utf-8"?>
<p:tagLst xmlns:p="http://schemas.openxmlformats.org/presentationml/2006/main">
  <p:tag name="PA" val="v5.2.8"/>
</p:tagLst>
</file>

<file path=ppt/tags/tag287.xml><?xml version="1.0" encoding="utf-8"?>
<p:tagLst xmlns:p="http://schemas.openxmlformats.org/presentationml/2006/main">
  <p:tag name="PA" val="v5.2.8"/>
</p:tagLst>
</file>

<file path=ppt/tags/tag288.xml><?xml version="1.0" encoding="utf-8"?>
<p:tagLst xmlns:p="http://schemas.openxmlformats.org/presentationml/2006/main">
  <p:tag name="PA" val="v5.2.8"/>
</p:tagLst>
</file>

<file path=ppt/tags/tag289.xml><?xml version="1.0" encoding="utf-8"?>
<p:tagLst xmlns:p="http://schemas.openxmlformats.org/presentationml/2006/main">
  <p:tag name="PA" val="v5.2.8"/>
</p:tagLst>
</file>

<file path=ppt/tags/tag29.xml><?xml version="1.0" encoding="utf-8"?>
<p:tagLst xmlns:p="http://schemas.openxmlformats.org/presentationml/2006/main">
  <p:tag name="PA" val="v5.2.8"/>
</p:tagLst>
</file>

<file path=ppt/tags/tag290.xml><?xml version="1.0" encoding="utf-8"?>
<p:tagLst xmlns:p="http://schemas.openxmlformats.org/presentationml/2006/main">
  <p:tag name="PA" val="v5.2.8"/>
</p:tagLst>
</file>

<file path=ppt/tags/tag291.xml><?xml version="1.0" encoding="utf-8"?>
<p:tagLst xmlns:p="http://schemas.openxmlformats.org/presentationml/2006/main">
  <p:tag name="PA" val="v5.2.8"/>
</p:tagLst>
</file>

<file path=ppt/tags/tag292.xml><?xml version="1.0" encoding="utf-8"?>
<p:tagLst xmlns:p="http://schemas.openxmlformats.org/presentationml/2006/main">
  <p:tag name="PA" val="v5.2.8"/>
</p:tagLst>
</file>

<file path=ppt/tags/tag293.xml><?xml version="1.0" encoding="utf-8"?>
<p:tagLst xmlns:p="http://schemas.openxmlformats.org/presentationml/2006/main">
  <p:tag name="PA" val="v5.2.8"/>
</p:tagLst>
</file>

<file path=ppt/tags/tag294.xml><?xml version="1.0" encoding="utf-8"?>
<p:tagLst xmlns:p="http://schemas.openxmlformats.org/presentationml/2006/main">
  <p:tag name="PA" val="v5.2.8"/>
</p:tagLst>
</file>

<file path=ppt/tags/tag295.xml><?xml version="1.0" encoding="utf-8"?>
<p:tagLst xmlns:p="http://schemas.openxmlformats.org/presentationml/2006/main">
  <p:tag name="PA" val="v5.2.8"/>
</p:tagLst>
</file>

<file path=ppt/tags/tag296.xml><?xml version="1.0" encoding="utf-8"?>
<p:tagLst xmlns:p="http://schemas.openxmlformats.org/presentationml/2006/main">
  <p:tag name="PA" val="v5.2.8"/>
</p:tagLst>
</file>

<file path=ppt/tags/tag297.xml><?xml version="1.0" encoding="utf-8"?>
<p:tagLst xmlns:p="http://schemas.openxmlformats.org/presentationml/2006/main">
  <p:tag name="PA" val="v5.2.8"/>
</p:tagLst>
</file>

<file path=ppt/tags/tag298.xml><?xml version="1.0" encoding="utf-8"?>
<p:tagLst xmlns:p="http://schemas.openxmlformats.org/presentationml/2006/main">
  <p:tag name="PA" val="v5.2.8"/>
</p:tagLst>
</file>

<file path=ppt/tags/tag299.xml><?xml version="1.0" encoding="utf-8"?>
<p:tagLst xmlns:p="http://schemas.openxmlformats.org/presentationml/2006/main">
  <p:tag name="PA" val="v5.2.8"/>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PA" val="v5.2.8"/>
</p:tagLst>
</file>

<file path=ppt/tags/tag300.xml><?xml version="1.0" encoding="utf-8"?>
<p:tagLst xmlns:p="http://schemas.openxmlformats.org/presentationml/2006/main">
  <p:tag name="PA" val="v5.2.8"/>
</p:tagLst>
</file>

<file path=ppt/tags/tag301.xml><?xml version="1.0" encoding="utf-8"?>
<p:tagLst xmlns:p="http://schemas.openxmlformats.org/presentationml/2006/main">
  <p:tag name="PA" val="v5.2.8"/>
</p:tagLst>
</file>

<file path=ppt/tags/tag302.xml><?xml version="1.0" encoding="utf-8"?>
<p:tagLst xmlns:p="http://schemas.openxmlformats.org/presentationml/2006/main">
  <p:tag name="PA" val="v5.2.8"/>
</p:tagLst>
</file>

<file path=ppt/tags/tag303.xml><?xml version="1.0" encoding="utf-8"?>
<p:tagLst xmlns:p="http://schemas.openxmlformats.org/presentationml/2006/main">
  <p:tag name="PA" val="v5.2.8"/>
</p:tagLst>
</file>

<file path=ppt/tags/tag304.xml><?xml version="1.0" encoding="utf-8"?>
<p:tagLst xmlns:p="http://schemas.openxmlformats.org/presentationml/2006/main">
  <p:tag name="PA" val="v5.2.8"/>
</p:tagLst>
</file>

<file path=ppt/tags/tag305.xml><?xml version="1.0" encoding="utf-8"?>
<p:tagLst xmlns:p="http://schemas.openxmlformats.org/presentationml/2006/main">
  <p:tag name="PA" val="v5.2.8"/>
</p:tagLst>
</file>

<file path=ppt/tags/tag306.xml><?xml version="1.0" encoding="utf-8"?>
<p:tagLst xmlns:p="http://schemas.openxmlformats.org/presentationml/2006/main">
  <p:tag name="PA" val="v5.2.8"/>
</p:tagLst>
</file>

<file path=ppt/tags/tag307.xml><?xml version="1.0" encoding="utf-8"?>
<p:tagLst xmlns:p="http://schemas.openxmlformats.org/presentationml/2006/main">
  <p:tag name="PA" val="v5.2.8"/>
</p:tagLst>
</file>

<file path=ppt/tags/tag308.xml><?xml version="1.0" encoding="utf-8"?>
<p:tagLst xmlns:p="http://schemas.openxmlformats.org/presentationml/2006/main">
  <p:tag name="PA" val="v5.2.8"/>
</p:tagLst>
</file>

<file path=ppt/tags/tag309.xml><?xml version="1.0" encoding="utf-8"?>
<p:tagLst xmlns:p="http://schemas.openxmlformats.org/presentationml/2006/main">
  <p:tag name="PA" val="v5.2.8"/>
</p:tagLst>
</file>

<file path=ppt/tags/tag31.xml><?xml version="1.0" encoding="utf-8"?>
<p:tagLst xmlns:p="http://schemas.openxmlformats.org/presentationml/2006/main">
  <p:tag name="PA" val="v5.2.8"/>
</p:tagLst>
</file>

<file path=ppt/tags/tag310.xml><?xml version="1.0" encoding="utf-8"?>
<p:tagLst xmlns:p="http://schemas.openxmlformats.org/presentationml/2006/main">
  <p:tag name="PA" val="v5.2.8"/>
</p:tagLst>
</file>

<file path=ppt/tags/tag311.xml><?xml version="1.0" encoding="utf-8"?>
<p:tagLst xmlns:p="http://schemas.openxmlformats.org/presentationml/2006/main">
  <p:tag name="PA" val="v5.2.8"/>
</p:tagLst>
</file>

<file path=ppt/tags/tag312.xml><?xml version="1.0" encoding="utf-8"?>
<p:tagLst xmlns:p="http://schemas.openxmlformats.org/presentationml/2006/main">
  <p:tag name="PA" val="v5.2.8"/>
</p:tagLst>
</file>

<file path=ppt/tags/tag313.xml><?xml version="1.0" encoding="utf-8"?>
<p:tagLst xmlns:p="http://schemas.openxmlformats.org/presentationml/2006/main">
  <p:tag name="PA" val="v5.2.8"/>
</p:tagLst>
</file>

<file path=ppt/tags/tag314.xml><?xml version="1.0" encoding="utf-8"?>
<p:tagLst xmlns:p="http://schemas.openxmlformats.org/presentationml/2006/main">
  <p:tag name="PA" val="v5.2.8"/>
</p:tagLst>
</file>

<file path=ppt/tags/tag315.xml><?xml version="1.0" encoding="utf-8"?>
<p:tagLst xmlns:p="http://schemas.openxmlformats.org/presentationml/2006/main">
  <p:tag name="PA" val="v5.2.8"/>
</p:tagLst>
</file>

<file path=ppt/tags/tag316.xml><?xml version="1.0" encoding="utf-8"?>
<p:tagLst xmlns:p="http://schemas.openxmlformats.org/presentationml/2006/main">
  <p:tag name="PA" val="v5.2.8"/>
</p:tagLst>
</file>

<file path=ppt/tags/tag317.xml><?xml version="1.0" encoding="utf-8"?>
<p:tagLst xmlns:p="http://schemas.openxmlformats.org/presentationml/2006/main">
  <p:tag name="PA" val="v5.2.8"/>
</p:tagLst>
</file>

<file path=ppt/tags/tag318.xml><?xml version="1.0" encoding="utf-8"?>
<p:tagLst xmlns:p="http://schemas.openxmlformats.org/presentationml/2006/main">
  <p:tag name="PA" val="v5.2.8"/>
</p:tagLst>
</file>

<file path=ppt/tags/tag319.xml><?xml version="1.0" encoding="utf-8"?>
<p:tagLst xmlns:p="http://schemas.openxmlformats.org/presentationml/2006/main">
  <p:tag name="PA" val="v5.2.8"/>
</p:tagLst>
</file>

<file path=ppt/tags/tag32.xml><?xml version="1.0" encoding="utf-8"?>
<p:tagLst xmlns:p="http://schemas.openxmlformats.org/presentationml/2006/main">
  <p:tag name="PA" val="v5.2.8"/>
</p:tagLst>
</file>

<file path=ppt/tags/tag320.xml><?xml version="1.0" encoding="utf-8"?>
<p:tagLst xmlns:p="http://schemas.openxmlformats.org/presentationml/2006/main">
  <p:tag name="PA" val="v5.2.8"/>
</p:tagLst>
</file>

<file path=ppt/tags/tag321.xml><?xml version="1.0" encoding="utf-8"?>
<p:tagLst xmlns:p="http://schemas.openxmlformats.org/presentationml/2006/main">
  <p:tag name="PA" val="v5.2.8"/>
</p:tagLst>
</file>

<file path=ppt/tags/tag322.xml><?xml version="1.0" encoding="utf-8"?>
<p:tagLst xmlns:p="http://schemas.openxmlformats.org/presentationml/2006/main">
  <p:tag name="PA" val="v5.2.8"/>
</p:tagLst>
</file>

<file path=ppt/tags/tag323.xml><?xml version="1.0" encoding="utf-8"?>
<p:tagLst xmlns:p="http://schemas.openxmlformats.org/presentationml/2006/main">
  <p:tag name="PA" val="v5.2.8"/>
</p:tagLst>
</file>

<file path=ppt/tags/tag324.xml><?xml version="1.0" encoding="utf-8"?>
<p:tagLst xmlns:p="http://schemas.openxmlformats.org/presentationml/2006/main">
  <p:tag name="PA" val="v5.2.8"/>
</p:tagLst>
</file>

<file path=ppt/tags/tag325.xml><?xml version="1.0" encoding="utf-8"?>
<p:tagLst xmlns:p="http://schemas.openxmlformats.org/presentationml/2006/main">
  <p:tag name="PA" val="v5.2.8"/>
</p:tagLst>
</file>

<file path=ppt/tags/tag326.xml><?xml version="1.0" encoding="utf-8"?>
<p:tagLst xmlns:p="http://schemas.openxmlformats.org/presentationml/2006/main">
  <p:tag name="PA" val="v5.2.8"/>
</p:tagLst>
</file>

<file path=ppt/tags/tag327.xml><?xml version="1.0" encoding="utf-8"?>
<p:tagLst xmlns:p="http://schemas.openxmlformats.org/presentationml/2006/main">
  <p:tag name="PA" val="v5.2.8"/>
</p:tagLst>
</file>

<file path=ppt/tags/tag328.xml><?xml version="1.0" encoding="utf-8"?>
<p:tagLst xmlns:p="http://schemas.openxmlformats.org/presentationml/2006/main">
  <p:tag name="PA" val="v5.2.8"/>
</p:tagLst>
</file>

<file path=ppt/tags/tag329.xml><?xml version="1.0" encoding="utf-8"?>
<p:tagLst xmlns:p="http://schemas.openxmlformats.org/presentationml/2006/main">
  <p:tag name="PA" val="v5.2.8"/>
</p:tagLst>
</file>

<file path=ppt/tags/tag33.xml><?xml version="1.0" encoding="utf-8"?>
<p:tagLst xmlns:p="http://schemas.openxmlformats.org/presentationml/2006/main">
  <p:tag name="PA" val="v5.2.8"/>
</p:tagLst>
</file>

<file path=ppt/tags/tag330.xml><?xml version="1.0" encoding="utf-8"?>
<p:tagLst xmlns:p="http://schemas.openxmlformats.org/presentationml/2006/main">
  <p:tag name="PA" val="v5.2.8"/>
</p:tagLst>
</file>

<file path=ppt/tags/tag331.xml><?xml version="1.0" encoding="utf-8"?>
<p:tagLst xmlns:p="http://schemas.openxmlformats.org/presentationml/2006/main">
  <p:tag name="PA" val="v5.2.8"/>
</p:tagLst>
</file>

<file path=ppt/tags/tag332.xml><?xml version="1.0" encoding="utf-8"?>
<p:tagLst xmlns:p="http://schemas.openxmlformats.org/presentationml/2006/main">
  <p:tag name="PA" val="v5.2.8"/>
</p:tagLst>
</file>

<file path=ppt/tags/tag333.xml><?xml version="1.0" encoding="utf-8"?>
<p:tagLst xmlns:p="http://schemas.openxmlformats.org/presentationml/2006/main">
  <p:tag name="PA" val="v5.2.8"/>
</p:tagLst>
</file>

<file path=ppt/tags/tag334.xml><?xml version="1.0" encoding="utf-8"?>
<p:tagLst xmlns:p="http://schemas.openxmlformats.org/presentationml/2006/main">
  <p:tag name="PA" val="v5.2.8"/>
</p:tagLst>
</file>

<file path=ppt/tags/tag335.xml><?xml version="1.0" encoding="utf-8"?>
<p:tagLst xmlns:p="http://schemas.openxmlformats.org/presentationml/2006/main">
  <p:tag name="PA" val="v5.2.8"/>
</p:tagLst>
</file>

<file path=ppt/tags/tag336.xml><?xml version="1.0" encoding="utf-8"?>
<p:tagLst xmlns:p="http://schemas.openxmlformats.org/presentationml/2006/main">
  <p:tag name="PA" val="v5.2.8"/>
</p:tagLst>
</file>

<file path=ppt/tags/tag337.xml><?xml version="1.0" encoding="utf-8"?>
<p:tagLst xmlns:p="http://schemas.openxmlformats.org/presentationml/2006/main">
  <p:tag name="PA" val="v5.2.8"/>
</p:tagLst>
</file>

<file path=ppt/tags/tag338.xml><?xml version="1.0" encoding="utf-8"?>
<p:tagLst xmlns:p="http://schemas.openxmlformats.org/presentationml/2006/main">
  <p:tag name="PA" val="v5.2.8"/>
</p:tagLst>
</file>

<file path=ppt/tags/tag339.xml><?xml version="1.0" encoding="utf-8"?>
<p:tagLst xmlns:p="http://schemas.openxmlformats.org/presentationml/2006/main">
  <p:tag name="PA" val="v5.2.8"/>
</p:tagLst>
</file>

<file path=ppt/tags/tag34.xml><?xml version="1.0" encoding="utf-8"?>
<p:tagLst xmlns:p="http://schemas.openxmlformats.org/presentationml/2006/main">
  <p:tag name="PA" val="v5.2.8"/>
</p:tagLst>
</file>

<file path=ppt/tags/tag340.xml><?xml version="1.0" encoding="utf-8"?>
<p:tagLst xmlns:p="http://schemas.openxmlformats.org/presentationml/2006/main">
  <p:tag name="PA" val="v5.2.8"/>
</p:tagLst>
</file>

<file path=ppt/tags/tag341.xml><?xml version="1.0" encoding="utf-8"?>
<p:tagLst xmlns:p="http://schemas.openxmlformats.org/presentationml/2006/main">
  <p:tag name="PA" val="v5.2.8"/>
</p:tagLst>
</file>

<file path=ppt/tags/tag342.xml><?xml version="1.0" encoding="utf-8"?>
<p:tagLst xmlns:p="http://schemas.openxmlformats.org/presentationml/2006/main">
  <p:tag name="PA" val="v5.2.8"/>
</p:tagLst>
</file>

<file path=ppt/tags/tag343.xml><?xml version="1.0" encoding="utf-8"?>
<p:tagLst xmlns:p="http://schemas.openxmlformats.org/presentationml/2006/main">
  <p:tag name="PA" val="v5.2.8"/>
</p:tagLst>
</file>

<file path=ppt/tags/tag344.xml><?xml version="1.0" encoding="utf-8"?>
<p:tagLst xmlns:p="http://schemas.openxmlformats.org/presentationml/2006/main">
  <p:tag name="PA" val="v5.2.8"/>
</p:tagLst>
</file>

<file path=ppt/tags/tag345.xml><?xml version="1.0" encoding="utf-8"?>
<p:tagLst xmlns:p="http://schemas.openxmlformats.org/presentationml/2006/main">
  <p:tag name="PA" val="v5.2.8"/>
</p:tagLst>
</file>

<file path=ppt/tags/tag346.xml><?xml version="1.0" encoding="utf-8"?>
<p:tagLst xmlns:p="http://schemas.openxmlformats.org/presentationml/2006/main">
  <p:tag name="PA" val="v5.2.8"/>
</p:tagLst>
</file>

<file path=ppt/tags/tag347.xml><?xml version="1.0" encoding="utf-8"?>
<p:tagLst xmlns:p="http://schemas.openxmlformats.org/presentationml/2006/main">
  <p:tag name="PA" val="v5.2.8"/>
</p:tagLst>
</file>

<file path=ppt/tags/tag348.xml><?xml version="1.0" encoding="utf-8"?>
<p:tagLst xmlns:p="http://schemas.openxmlformats.org/presentationml/2006/main">
  <p:tag name="PA" val="v5.2.8"/>
</p:tagLst>
</file>

<file path=ppt/tags/tag349.xml><?xml version="1.0" encoding="utf-8"?>
<p:tagLst xmlns:p="http://schemas.openxmlformats.org/presentationml/2006/main">
  <p:tag name="PA" val="v5.2.8"/>
</p:tagLst>
</file>

<file path=ppt/tags/tag35.xml><?xml version="1.0" encoding="utf-8"?>
<p:tagLst xmlns:p="http://schemas.openxmlformats.org/presentationml/2006/main">
  <p:tag name="PA" val="v5.2.8"/>
</p:tagLst>
</file>

<file path=ppt/tags/tag350.xml><?xml version="1.0" encoding="utf-8"?>
<p:tagLst xmlns:p="http://schemas.openxmlformats.org/presentationml/2006/main">
  <p:tag name="PA" val="v5.2.8"/>
</p:tagLst>
</file>

<file path=ppt/tags/tag351.xml><?xml version="1.0" encoding="utf-8"?>
<p:tagLst xmlns:p="http://schemas.openxmlformats.org/presentationml/2006/main">
  <p:tag name="PA" val="v5.2.8"/>
</p:tagLst>
</file>

<file path=ppt/tags/tag352.xml><?xml version="1.0" encoding="utf-8"?>
<p:tagLst xmlns:p="http://schemas.openxmlformats.org/presentationml/2006/main">
  <p:tag name="PA" val="v5.2.8"/>
</p:tagLst>
</file>

<file path=ppt/tags/tag353.xml><?xml version="1.0" encoding="utf-8"?>
<p:tagLst xmlns:p="http://schemas.openxmlformats.org/presentationml/2006/main">
  <p:tag name="PA" val="v5.2.8"/>
</p:tagLst>
</file>

<file path=ppt/tags/tag354.xml><?xml version="1.0" encoding="utf-8"?>
<p:tagLst xmlns:p="http://schemas.openxmlformats.org/presentationml/2006/main">
  <p:tag name="PA" val="v5.2.8"/>
</p:tagLst>
</file>

<file path=ppt/tags/tag355.xml><?xml version="1.0" encoding="utf-8"?>
<p:tagLst xmlns:p="http://schemas.openxmlformats.org/presentationml/2006/main">
  <p:tag name="PA" val="v5.2.8"/>
</p:tagLst>
</file>

<file path=ppt/tags/tag356.xml><?xml version="1.0" encoding="utf-8"?>
<p:tagLst xmlns:p="http://schemas.openxmlformats.org/presentationml/2006/main">
  <p:tag name="PA" val="v5.2.8"/>
</p:tagLst>
</file>

<file path=ppt/tags/tag357.xml><?xml version="1.0" encoding="utf-8"?>
<p:tagLst xmlns:p="http://schemas.openxmlformats.org/presentationml/2006/main">
  <p:tag name="PA" val="v5.2.8"/>
</p:tagLst>
</file>

<file path=ppt/tags/tag358.xml><?xml version="1.0" encoding="utf-8"?>
<p:tagLst xmlns:p="http://schemas.openxmlformats.org/presentationml/2006/main">
  <p:tag name="PA" val="v5.2.8"/>
</p:tagLst>
</file>

<file path=ppt/tags/tag359.xml><?xml version="1.0" encoding="utf-8"?>
<p:tagLst xmlns:p="http://schemas.openxmlformats.org/presentationml/2006/main">
  <p:tag name="PA" val="v5.2.8"/>
</p:tagLst>
</file>

<file path=ppt/tags/tag36.xml><?xml version="1.0" encoding="utf-8"?>
<p:tagLst xmlns:p="http://schemas.openxmlformats.org/presentationml/2006/main">
  <p:tag name="PA" val="v5.2.8"/>
</p:tagLst>
</file>

<file path=ppt/tags/tag360.xml><?xml version="1.0" encoding="utf-8"?>
<p:tagLst xmlns:p="http://schemas.openxmlformats.org/presentationml/2006/main">
  <p:tag name="PA" val="v5.2.8"/>
</p:tagLst>
</file>

<file path=ppt/tags/tag361.xml><?xml version="1.0" encoding="utf-8"?>
<p:tagLst xmlns:p="http://schemas.openxmlformats.org/presentationml/2006/main">
  <p:tag name="PA" val="v5.2.8"/>
</p:tagLst>
</file>

<file path=ppt/tags/tag362.xml><?xml version="1.0" encoding="utf-8"?>
<p:tagLst xmlns:p="http://schemas.openxmlformats.org/presentationml/2006/main">
  <p:tag name="PA" val="v5.2.8"/>
</p:tagLst>
</file>

<file path=ppt/tags/tag363.xml><?xml version="1.0" encoding="utf-8"?>
<p:tagLst xmlns:p="http://schemas.openxmlformats.org/presentationml/2006/main">
  <p:tag name="PA" val="v5.2.8"/>
</p:tagLst>
</file>

<file path=ppt/tags/tag364.xml><?xml version="1.0" encoding="utf-8"?>
<p:tagLst xmlns:p="http://schemas.openxmlformats.org/presentationml/2006/main">
  <p:tag name="PA" val="v5.2.8"/>
</p:tagLst>
</file>

<file path=ppt/tags/tag365.xml><?xml version="1.0" encoding="utf-8"?>
<p:tagLst xmlns:p="http://schemas.openxmlformats.org/presentationml/2006/main">
  <p:tag name="PA" val="v5.2.8"/>
</p:tagLst>
</file>

<file path=ppt/tags/tag366.xml><?xml version="1.0" encoding="utf-8"?>
<p:tagLst xmlns:p="http://schemas.openxmlformats.org/presentationml/2006/main">
  <p:tag name="PA" val="v5.2.8"/>
</p:tagLst>
</file>

<file path=ppt/tags/tag367.xml><?xml version="1.0" encoding="utf-8"?>
<p:tagLst xmlns:p="http://schemas.openxmlformats.org/presentationml/2006/main">
  <p:tag name="PA" val="v5.2.8"/>
</p:tagLst>
</file>

<file path=ppt/tags/tag368.xml><?xml version="1.0" encoding="utf-8"?>
<p:tagLst xmlns:p="http://schemas.openxmlformats.org/presentationml/2006/main">
  <p:tag name="PA" val="v5.2.8"/>
</p:tagLst>
</file>

<file path=ppt/tags/tag369.xml><?xml version="1.0" encoding="utf-8"?>
<p:tagLst xmlns:p="http://schemas.openxmlformats.org/presentationml/2006/main">
  <p:tag name="PA" val="v5.2.8"/>
</p:tagLst>
</file>

<file path=ppt/tags/tag37.xml><?xml version="1.0" encoding="utf-8"?>
<p:tagLst xmlns:p="http://schemas.openxmlformats.org/presentationml/2006/main">
  <p:tag name="PA" val="v5.2.8"/>
</p:tagLst>
</file>

<file path=ppt/tags/tag370.xml><?xml version="1.0" encoding="utf-8"?>
<p:tagLst xmlns:p="http://schemas.openxmlformats.org/presentationml/2006/main">
  <p:tag name="PA" val="v5.2.8"/>
</p:tagLst>
</file>

<file path=ppt/tags/tag371.xml><?xml version="1.0" encoding="utf-8"?>
<p:tagLst xmlns:p="http://schemas.openxmlformats.org/presentationml/2006/main">
  <p:tag name="PA" val="v5.2.8"/>
</p:tagLst>
</file>

<file path=ppt/tags/tag372.xml><?xml version="1.0" encoding="utf-8"?>
<p:tagLst xmlns:p="http://schemas.openxmlformats.org/presentationml/2006/main">
  <p:tag name="PA" val="v5.2.8"/>
</p:tagLst>
</file>

<file path=ppt/tags/tag373.xml><?xml version="1.0" encoding="utf-8"?>
<p:tagLst xmlns:p="http://schemas.openxmlformats.org/presentationml/2006/main">
  <p:tag name="PA" val="v5.2.8"/>
</p:tagLst>
</file>

<file path=ppt/tags/tag374.xml><?xml version="1.0" encoding="utf-8"?>
<p:tagLst xmlns:p="http://schemas.openxmlformats.org/presentationml/2006/main">
  <p:tag name="PA" val="v5.2.8"/>
</p:tagLst>
</file>

<file path=ppt/tags/tag375.xml><?xml version="1.0" encoding="utf-8"?>
<p:tagLst xmlns:p="http://schemas.openxmlformats.org/presentationml/2006/main">
  <p:tag name="PA" val="v5.2.8"/>
</p:tagLst>
</file>

<file path=ppt/tags/tag376.xml><?xml version="1.0" encoding="utf-8"?>
<p:tagLst xmlns:p="http://schemas.openxmlformats.org/presentationml/2006/main">
  <p:tag name="PA" val="v5.2.8"/>
</p:tagLst>
</file>

<file path=ppt/tags/tag377.xml><?xml version="1.0" encoding="utf-8"?>
<p:tagLst xmlns:p="http://schemas.openxmlformats.org/presentationml/2006/main">
  <p:tag name="PA" val="v5.2.8"/>
</p:tagLst>
</file>

<file path=ppt/tags/tag378.xml><?xml version="1.0" encoding="utf-8"?>
<p:tagLst xmlns:p="http://schemas.openxmlformats.org/presentationml/2006/main">
  <p:tag name="PA" val="v5.2.8"/>
</p:tagLst>
</file>

<file path=ppt/tags/tag379.xml><?xml version="1.0" encoding="utf-8"?>
<p:tagLst xmlns:p="http://schemas.openxmlformats.org/presentationml/2006/main">
  <p:tag name="PA" val="v5.2.8"/>
</p:tagLst>
</file>

<file path=ppt/tags/tag38.xml><?xml version="1.0" encoding="utf-8"?>
<p:tagLst xmlns:p="http://schemas.openxmlformats.org/presentationml/2006/main">
  <p:tag name="PA" val="v5.2.8"/>
</p:tagLst>
</file>

<file path=ppt/tags/tag380.xml><?xml version="1.0" encoding="utf-8"?>
<p:tagLst xmlns:p="http://schemas.openxmlformats.org/presentationml/2006/main">
  <p:tag name="PA" val="v5.2.8"/>
</p:tagLst>
</file>

<file path=ppt/tags/tag381.xml><?xml version="1.0" encoding="utf-8"?>
<p:tagLst xmlns:p="http://schemas.openxmlformats.org/presentationml/2006/main">
  <p:tag name="PA" val="v5.2.8"/>
</p:tagLst>
</file>

<file path=ppt/tags/tag382.xml><?xml version="1.0" encoding="utf-8"?>
<p:tagLst xmlns:p="http://schemas.openxmlformats.org/presentationml/2006/main">
  <p:tag name="PA" val="v5.2.8"/>
</p:tagLst>
</file>

<file path=ppt/tags/tag383.xml><?xml version="1.0" encoding="utf-8"?>
<p:tagLst xmlns:p="http://schemas.openxmlformats.org/presentationml/2006/main">
  <p:tag name="PA" val="v5.2.8"/>
</p:tagLst>
</file>

<file path=ppt/tags/tag384.xml><?xml version="1.0" encoding="utf-8"?>
<p:tagLst xmlns:p="http://schemas.openxmlformats.org/presentationml/2006/main">
  <p:tag name="PA" val="v5.2.8"/>
</p:tagLst>
</file>

<file path=ppt/tags/tag385.xml><?xml version="1.0" encoding="utf-8"?>
<p:tagLst xmlns:p="http://schemas.openxmlformats.org/presentationml/2006/main">
  <p:tag name="PA" val="v5.2.8"/>
</p:tagLst>
</file>

<file path=ppt/tags/tag386.xml><?xml version="1.0" encoding="utf-8"?>
<p:tagLst xmlns:p="http://schemas.openxmlformats.org/presentationml/2006/main">
  <p:tag name="PA" val="v5.2.8"/>
</p:tagLst>
</file>

<file path=ppt/tags/tag387.xml><?xml version="1.0" encoding="utf-8"?>
<p:tagLst xmlns:p="http://schemas.openxmlformats.org/presentationml/2006/main">
  <p:tag name="PA" val="v5.2.8"/>
</p:tagLst>
</file>

<file path=ppt/tags/tag388.xml><?xml version="1.0" encoding="utf-8"?>
<p:tagLst xmlns:p="http://schemas.openxmlformats.org/presentationml/2006/main">
  <p:tag name="PA" val="v5.2.8"/>
</p:tagLst>
</file>

<file path=ppt/tags/tag389.xml><?xml version="1.0" encoding="utf-8"?>
<p:tagLst xmlns:p="http://schemas.openxmlformats.org/presentationml/2006/main">
  <p:tag name="PA" val="v5.2.8"/>
</p:tagLst>
</file>

<file path=ppt/tags/tag39.xml><?xml version="1.0" encoding="utf-8"?>
<p:tagLst xmlns:p="http://schemas.openxmlformats.org/presentationml/2006/main">
  <p:tag name="PA" val="v5.2.8"/>
</p:tagLst>
</file>

<file path=ppt/tags/tag390.xml><?xml version="1.0" encoding="utf-8"?>
<p:tagLst xmlns:p="http://schemas.openxmlformats.org/presentationml/2006/main">
  <p:tag name="PA" val="v5.2.8"/>
</p:tagLst>
</file>

<file path=ppt/tags/tag391.xml><?xml version="1.0" encoding="utf-8"?>
<p:tagLst xmlns:p="http://schemas.openxmlformats.org/presentationml/2006/main">
  <p:tag name="PA" val="v5.2.8"/>
</p:tagLst>
</file>

<file path=ppt/tags/tag392.xml><?xml version="1.0" encoding="utf-8"?>
<p:tagLst xmlns:p="http://schemas.openxmlformats.org/presentationml/2006/main">
  <p:tag name="PA" val="v5.2.8"/>
</p:tagLst>
</file>

<file path=ppt/tags/tag393.xml><?xml version="1.0" encoding="utf-8"?>
<p:tagLst xmlns:p="http://schemas.openxmlformats.org/presentationml/2006/main">
  <p:tag name="PA" val="v5.2.8"/>
</p:tagLst>
</file>

<file path=ppt/tags/tag394.xml><?xml version="1.0" encoding="utf-8"?>
<p:tagLst xmlns:p="http://schemas.openxmlformats.org/presentationml/2006/main">
  <p:tag name="PA" val="v5.2.8"/>
</p:tagLst>
</file>

<file path=ppt/tags/tag395.xml><?xml version="1.0" encoding="utf-8"?>
<p:tagLst xmlns:p="http://schemas.openxmlformats.org/presentationml/2006/main">
  <p:tag name="PA" val="v5.2.8"/>
</p:tagLst>
</file>

<file path=ppt/tags/tag396.xml><?xml version="1.0" encoding="utf-8"?>
<p:tagLst xmlns:p="http://schemas.openxmlformats.org/presentationml/2006/main">
  <p:tag name="PA" val="v5.2.8"/>
</p:tagLst>
</file>

<file path=ppt/tags/tag397.xml><?xml version="1.0" encoding="utf-8"?>
<p:tagLst xmlns:p="http://schemas.openxmlformats.org/presentationml/2006/main">
  <p:tag name="PA" val="v5.2.8"/>
</p:tagLst>
</file>

<file path=ppt/tags/tag398.xml><?xml version="1.0" encoding="utf-8"?>
<p:tagLst xmlns:p="http://schemas.openxmlformats.org/presentationml/2006/main">
  <p:tag name="PA" val="v5.2.8"/>
</p:tagLst>
</file>

<file path=ppt/tags/tag399.xml><?xml version="1.0" encoding="utf-8"?>
<p:tagLst xmlns:p="http://schemas.openxmlformats.org/presentationml/2006/main">
  <p:tag name="PA" val="v5.2.8"/>
</p:tagLst>
</file>

<file path=ppt/tags/tag4.xml><?xml version="1.0" encoding="utf-8"?>
<p:tagLst xmlns:p="http://schemas.openxmlformats.org/presentationml/2006/main">
  <p:tag name="PA" val="v5.2.8"/>
</p:tagLst>
</file>

<file path=ppt/tags/tag40.xml><?xml version="1.0" encoding="utf-8"?>
<p:tagLst xmlns:p="http://schemas.openxmlformats.org/presentationml/2006/main">
  <p:tag name="PA" val="v5.2.8"/>
</p:tagLst>
</file>

<file path=ppt/tags/tag400.xml><?xml version="1.0" encoding="utf-8"?>
<p:tagLst xmlns:p="http://schemas.openxmlformats.org/presentationml/2006/main">
  <p:tag name="PA" val="v5.2.8"/>
</p:tagLst>
</file>

<file path=ppt/tags/tag401.xml><?xml version="1.0" encoding="utf-8"?>
<p:tagLst xmlns:p="http://schemas.openxmlformats.org/presentationml/2006/main">
  <p:tag name="PA" val="v5.2.8"/>
</p:tagLst>
</file>

<file path=ppt/tags/tag402.xml><?xml version="1.0" encoding="utf-8"?>
<p:tagLst xmlns:p="http://schemas.openxmlformats.org/presentationml/2006/main">
  <p:tag name="PA" val="v5.2.8"/>
</p:tagLst>
</file>

<file path=ppt/tags/tag403.xml><?xml version="1.0" encoding="utf-8"?>
<p:tagLst xmlns:p="http://schemas.openxmlformats.org/presentationml/2006/main">
  <p:tag name="PA" val="v5.2.8"/>
</p:tagLst>
</file>

<file path=ppt/tags/tag404.xml><?xml version="1.0" encoding="utf-8"?>
<p:tagLst xmlns:p="http://schemas.openxmlformats.org/presentationml/2006/main">
  <p:tag name="PA" val="v5.2.8"/>
</p:tagLst>
</file>

<file path=ppt/tags/tag405.xml><?xml version="1.0" encoding="utf-8"?>
<p:tagLst xmlns:p="http://schemas.openxmlformats.org/presentationml/2006/main">
  <p:tag name="PA" val="v5.2.8"/>
</p:tagLst>
</file>

<file path=ppt/tags/tag406.xml><?xml version="1.0" encoding="utf-8"?>
<p:tagLst xmlns:p="http://schemas.openxmlformats.org/presentationml/2006/main">
  <p:tag name="PA" val="v5.2.8"/>
</p:tagLst>
</file>

<file path=ppt/tags/tag407.xml><?xml version="1.0" encoding="utf-8"?>
<p:tagLst xmlns:p="http://schemas.openxmlformats.org/presentationml/2006/main">
  <p:tag name="PA" val="v5.2.8"/>
</p:tagLst>
</file>

<file path=ppt/tags/tag408.xml><?xml version="1.0" encoding="utf-8"?>
<p:tagLst xmlns:p="http://schemas.openxmlformats.org/presentationml/2006/main">
  <p:tag name="PA" val="v5.2.8"/>
</p:tagLst>
</file>

<file path=ppt/tags/tag409.xml><?xml version="1.0" encoding="utf-8"?>
<p:tagLst xmlns:p="http://schemas.openxmlformats.org/presentationml/2006/main">
  <p:tag name="PA" val="v5.2.8"/>
</p:tagLst>
</file>

<file path=ppt/tags/tag41.xml><?xml version="1.0" encoding="utf-8"?>
<p:tagLst xmlns:p="http://schemas.openxmlformats.org/presentationml/2006/main">
  <p:tag name="PA" val="v5.2.8"/>
</p:tagLst>
</file>

<file path=ppt/tags/tag410.xml><?xml version="1.0" encoding="utf-8"?>
<p:tagLst xmlns:p="http://schemas.openxmlformats.org/presentationml/2006/main">
  <p:tag name="PA" val="v5.2.8"/>
</p:tagLst>
</file>

<file path=ppt/tags/tag411.xml><?xml version="1.0" encoding="utf-8"?>
<p:tagLst xmlns:p="http://schemas.openxmlformats.org/presentationml/2006/main">
  <p:tag name="PA" val="v5.2.8"/>
</p:tagLst>
</file>

<file path=ppt/tags/tag412.xml><?xml version="1.0" encoding="utf-8"?>
<p:tagLst xmlns:p="http://schemas.openxmlformats.org/presentationml/2006/main">
  <p:tag name="PA" val="v5.2.8"/>
</p:tagLst>
</file>

<file path=ppt/tags/tag413.xml><?xml version="1.0" encoding="utf-8"?>
<p:tagLst xmlns:p="http://schemas.openxmlformats.org/presentationml/2006/main">
  <p:tag name="PA" val="v5.2.8"/>
</p:tagLst>
</file>

<file path=ppt/tags/tag414.xml><?xml version="1.0" encoding="utf-8"?>
<p:tagLst xmlns:p="http://schemas.openxmlformats.org/presentationml/2006/main">
  <p:tag name="PA" val="v5.2.8"/>
</p:tagLst>
</file>

<file path=ppt/tags/tag415.xml><?xml version="1.0" encoding="utf-8"?>
<p:tagLst xmlns:p="http://schemas.openxmlformats.org/presentationml/2006/main">
  <p:tag name="PA" val="v5.2.8"/>
</p:tagLst>
</file>

<file path=ppt/tags/tag416.xml><?xml version="1.0" encoding="utf-8"?>
<p:tagLst xmlns:p="http://schemas.openxmlformats.org/presentationml/2006/main">
  <p:tag name="PA" val="v5.2.8"/>
</p:tagLst>
</file>

<file path=ppt/tags/tag417.xml><?xml version="1.0" encoding="utf-8"?>
<p:tagLst xmlns:p="http://schemas.openxmlformats.org/presentationml/2006/main">
  <p:tag name="PA" val="v5.2.8"/>
</p:tagLst>
</file>

<file path=ppt/tags/tag418.xml><?xml version="1.0" encoding="utf-8"?>
<p:tagLst xmlns:p="http://schemas.openxmlformats.org/presentationml/2006/main">
  <p:tag name="PA" val="v5.2.8"/>
</p:tagLst>
</file>

<file path=ppt/tags/tag419.xml><?xml version="1.0" encoding="utf-8"?>
<p:tagLst xmlns:p="http://schemas.openxmlformats.org/presentationml/2006/main">
  <p:tag name="PA" val="v5.2.8"/>
</p:tagLst>
</file>

<file path=ppt/tags/tag42.xml><?xml version="1.0" encoding="utf-8"?>
<p:tagLst xmlns:p="http://schemas.openxmlformats.org/presentationml/2006/main">
  <p:tag name="PA" val="v5.2.8"/>
</p:tagLst>
</file>

<file path=ppt/tags/tag420.xml><?xml version="1.0" encoding="utf-8"?>
<p:tagLst xmlns:p="http://schemas.openxmlformats.org/presentationml/2006/main">
  <p:tag name="PA" val="v5.2.8"/>
</p:tagLst>
</file>

<file path=ppt/tags/tag421.xml><?xml version="1.0" encoding="utf-8"?>
<p:tagLst xmlns:p="http://schemas.openxmlformats.org/presentationml/2006/main">
  <p:tag name="PA" val="v5.2.8"/>
</p:tagLst>
</file>

<file path=ppt/tags/tag422.xml><?xml version="1.0" encoding="utf-8"?>
<p:tagLst xmlns:p="http://schemas.openxmlformats.org/presentationml/2006/main">
  <p:tag name="PA" val="v5.2.8"/>
</p:tagLst>
</file>

<file path=ppt/tags/tag423.xml><?xml version="1.0" encoding="utf-8"?>
<p:tagLst xmlns:p="http://schemas.openxmlformats.org/presentationml/2006/main">
  <p:tag name="PA" val="v5.2.8"/>
</p:tagLst>
</file>

<file path=ppt/tags/tag424.xml><?xml version="1.0" encoding="utf-8"?>
<p:tagLst xmlns:p="http://schemas.openxmlformats.org/presentationml/2006/main">
  <p:tag name="PA" val="v5.2.8"/>
</p:tagLst>
</file>

<file path=ppt/tags/tag425.xml><?xml version="1.0" encoding="utf-8"?>
<p:tagLst xmlns:p="http://schemas.openxmlformats.org/presentationml/2006/main">
  <p:tag name="PA" val="v5.2.8"/>
</p:tagLst>
</file>

<file path=ppt/tags/tag426.xml><?xml version="1.0" encoding="utf-8"?>
<p:tagLst xmlns:p="http://schemas.openxmlformats.org/presentationml/2006/main">
  <p:tag name="PA" val="v5.2.8"/>
</p:tagLst>
</file>

<file path=ppt/tags/tag427.xml><?xml version="1.0" encoding="utf-8"?>
<p:tagLst xmlns:p="http://schemas.openxmlformats.org/presentationml/2006/main">
  <p:tag name="PA" val="v5.2.8"/>
</p:tagLst>
</file>

<file path=ppt/tags/tag428.xml><?xml version="1.0" encoding="utf-8"?>
<p:tagLst xmlns:p="http://schemas.openxmlformats.org/presentationml/2006/main">
  <p:tag name="PA" val="v5.2.8"/>
</p:tagLst>
</file>

<file path=ppt/tags/tag429.xml><?xml version="1.0" encoding="utf-8"?>
<p:tagLst xmlns:p="http://schemas.openxmlformats.org/presentationml/2006/main">
  <p:tag name="PA" val="v5.2.8"/>
</p:tagLst>
</file>

<file path=ppt/tags/tag43.xml><?xml version="1.0" encoding="utf-8"?>
<p:tagLst xmlns:p="http://schemas.openxmlformats.org/presentationml/2006/main">
  <p:tag name="PA" val="v5.2.8"/>
</p:tagLst>
</file>

<file path=ppt/tags/tag430.xml><?xml version="1.0" encoding="utf-8"?>
<p:tagLst xmlns:p="http://schemas.openxmlformats.org/presentationml/2006/main">
  <p:tag name="PA" val="v5.2.8"/>
</p:tagLst>
</file>

<file path=ppt/tags/tag431.xml><?xml version="1.0" encoding="utf-8"?>
<p:tagLst xmlns:p="http://schemas.openxmlformats.org/presentationml/2006/main">
  <p:tag name="PA" val="v5.2.8"/>
</p:tagLst>
</file>

<file path=ppt/tags/tag432.xml><?xml version="1.0" encoding="utf-8"?>
<p:tagLst xmlns:p="http://schemas.openxmlformats.org/presentationml/2006/main">
  <p:tag name="PA" val="v5.2.8"/>
</p:tagLst>
</file>

<file path=ppt/tags/tag433.xml><?xml version="1.0" encoding="utf-8"?>
<p:tagLst xmlns:p="http://schemas.openxmlformats.org/presentationml/2006/main">
  <p:tag name="PA" val="v5.2.8"/>
</p:tagLst>
</file>

<file path=ppt/tags/tag434.xml><?xml version="1.0" encoding="utf-8"?>
<p:tagLst xmlns:p="http://schemas.openxmlformats.org/presentationml/2006/main">
  <p:tag name="PA" val="v5.2.8"/>
</p:tagLst>
</file>

<file path=ppt/tags/tag435.xml><?xml version="1.0" encoding="utf-8"?>
<p:tagLst xmlns:p="http://schemas.openxmlformats.org/presentationml/2006/main">
  <p:tag name="PA" val="v5.2.8"/>
</p:tagLst>
</file>

<file path=ppt/tags/tag436.xml><?xml version="1.0" encoding="utf-8"?>
<p:tagLst xmlns:p="http://schemas.openxmlformats.org/presentationml/2006/main">
  <p:tag name="PA" val="v5.2.8"/>
</p:tagLst>
</file>

<file path=ppt/tags/tag437.xml><?xml version="1.0" encoding="utf-8"?>
<p:tagLst xmlns:p="http://schemas.openxmlformats.org/presentationml/2006/main">
  <p:tag name="PA" val="v5.2.8"/>
</p:tagLst>
</file>

<file path=ppt/tags/tag438.xml><?xml version="1.0" encoding="utf-8"?>
<p:tagLst xmlns:p="http://schemas.openxmlformats.org/presentationml/2006/main">
  <p:tag name="PA" val="v5.2.8"/>
</p:tagLst>
</file>

<file path=ppt/tags/tag439.xml><?xml version="1.0" encoding="utf-8"?>
<p:tagLst xmlns:p="http://schemas.openxmlformats.org/presentationml/2006/main">
  <p:tag name="PA" val="v5.2.8"/>
</p:tagLst>
</file>

<file path=ppt/tags/tag44.xml><?xml version="1.0" encoding="utf-8"?>
<p:tagLst xmlns:p="http://schemas.openxmlformats.org/presentationml/2006/main">
  <p:tag name="PA" val="v5.2.8"/>
</p:tagLst>
</file>

<file path=ppt/tags/tag440.xml><?xml version="1.0" encoding="utf-8"?>
<p:tagLst xmlns:p="http://schemas.openxmlformats.org/presentationml/2006/main">
  <p:tag name="PA" val="v5.2.8"/>
</p:tagLst>
</file>

<file path=ppt/tags/tag441.xml><?xml version="1.0" encoding="utf-8"?>
<p:tagLst xmlns:p="http://schemas.openxmlformats.org/presentationml/2006/main">
  <p:tag name="PA" val="v5.2.8"/>
</p:tagLst>
</file>

<file path=ppt/tags/tag442.xml><?xml version="1.0" encoding="utf-8"?>
<p:tagLst xmlns:p="http://schemas.openxmlformats.org/presentationml/2006/main">
  <p:tag name="PA" val="v5.2.8"/>
</p:tagLst>
</file>

<file path=ppt/tags/tag443.xml><?xml version="1.0" encoding="utf-8"?>
<p:tagLst xmlns:p="http://schemas.openxmlformats.org/presentationml/2006/main">
  <p:tag name="PA" val="v5.2.8"/>
</p:tagLst>
</file>

<file path=ppt/tags/tag444.xml><?xml version="1.0" encoding="utf-8"?>
<p:tagLst xmlns:p="http://schemas.openxmlformats.org/presentationml/2006/main">
  <p:tag name="PA" val="v5.2.8"/>
</p:tagLst>
</file>

<file path=ppt/tags/tag445.xml><?xml version="1.0" encoding="utf-8"?>
<p:tagLst xmlns:p="http://schemas.openxmlformats.org/presentationml/2006/main">
  <p:tag name="PA" val="v5.2.8"/>
</p:tagLst>
</file>

<file path=ppt/tags/tag446.xml><?xml version="1.0" encoding="utf-8"?>
<p:tagLst xmlns:p="http://schemas.openxmlformats.org/presentationml/2006/main">
  <p:tag name="KSO_WM_UNIT_ISCONTENTSTITLE" val="0"/>
  <p:tag name="KSO_WM_UNIT_PRESET_TEXT" val="单击此处&#13;添加标题内容"/>
  <p:tag name="KSO_WM_UNIT_NOCLEAR" val="0"/>
  <p:tag name="KSO_WM_UNIT_SHOW_EDIT_AREA_INDICATION" val="0"/>
  <p:tag name="KSO_WM_UNIT_VALUE" val="18"/>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diagram20200543_1*a*1"/>
  <p:tag name="KSO_WM_TEMPLATE_CATEGORY" val="diagram"/>
  <p:tag name="KSO_WM_TEMPLATE_INDEX" val="20200543"/>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47.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26_1*ζ_i*1_1"/>
  <p:tag name="KSO_WM_TEMPLATE_CATEGORY" val="mixed"/>
  <p:tag name="KSO_WM_TEMPLATE_INDEX" val="20199726"/>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48.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2"/>
  <p:tag name="KSO_WM_UNIT_ID" val="mixed20199726_1*ζ_i*1_2"/>
  <p:tag name="KSO_WM_TEMPLATE_CATEGORY" val="mixed"/>
  <p:tag name="KSO_WM_TEMPLATE_INDEX" val="20199726"/>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49.xml><?xml version="1.0" encoding="utf-8"?>
<p:tagLst xmlns:p="http://schemas.openxmlformats.org/presentationml/2006/main">
  <p:tag name="KSO_WM_SLIDE_ID" val="diagram20200543_1"/>
  <p:tag name="KSO_WM_TEMPLATE_SUBCATEGORY" val="10"/>
  <p:tag name="KSO_WM_SLIDE_TYPE" val="text"/>
  <p:tag name="KSO_WM_SLIDE_SUBTYPE" val="picTxt"/>
  <p:tag name="KSO_WM_SLIDE_ITEM_CNT" val="3"/>
  <p:tag name="KSO_WM_SLIDE_INDEX" val="1"/>
  <p:tag name="KSO_WM_SLIDE_SIZE" val="400.385*587.75"/>
  <p:tag name="KSO_WM_SLIDE_POSITION" val="479.583*-23.875"/>
  <p:tag name="KSO_WM_DIAGRAM_GROUP_CODE" val="ζ1-1"/>
  <p:tag name="KSO_WM_SLIDE_DIAGTYPE" val="ζ"/>
  <p:tag name="KSO_WM_TAG_VERSION" val="1.0"/>
  <p:tag name="KSO_WM_BEAUTIFY_FLAG" val="#wm#"/>
  <p:tag name="KSO_WM_TEMPLATE_CATEGORY" val="diagram"/>
  <p:tag name="KSO_WM_TEMPLATE_INDEX" val="20200543"/>
  <p:tag name="KSO_WM_SLIDE_LAYOUT" val="a_f_ζ"/>
  <p:tag name="KSO_WM_SLIDE_LAYOUT_CNT" val="1_3_1"/>
  <p:tag name="KSO_WM_UNIT_FLASH_PICTURE_TYPE" val="2"/>
</p:tagLst>
</file>

<file path=ppt/tags/tag45.xml><?xml version="1.0" encoding="utf-8"?>
<p:tagLst xmlns:p="http://schemas.openxmlformats.org/presentationml/2006/main">
  <p:tag name="PA" val="v5.2.8"/>
</p:tagLst>
</file>

<file path=ppt/tags/tag450.xml><?xml version="1.0" encoding="utf-8"?>
<p:tagLst xmlns:p="http://schemas.openxmlformats.org/presentationml/2006/main">
  <p:tag name="KSO_WM_UNIT_PRESET_TEXT" val="点击输入正文"/>
  <p:tag name="KSO_WM_UNIT_NOCLEAR" val="0"/>
  <p:tag name="KSO_WM_UNIT_SHOW_EDIT_AREA_INDICATION" val="1"/>
  <p:tag name="KSO_WM_UNIT_VALUE" val="140"/>
  <p:tag name="KSO_WM_UNIT_HIGHLIGHT" val="0"/>
  <p:tag name="KSO_WM_UNIT_COMPATIBLE" val="0"/>
  <p:tag name="KSO_WM_UNIT_DIAGRAM_ISNUMVISUAL" val="0"/>
  <p:tag name="KSO_WM_UNIT_DIAGRAM_ISREFERUNIT" val="0"/>
  <p:tag name="KSO_WM_UNIT_TYPE" val="f"/>
  <p:tag name="KSO_WM_UNIT_INDEX" val="1"/>
  <p:tag name="KSO_WM_UNIT_ID" val="diagram20200456_1*f*1"/>
  <p:tag name="KSO_WM_TEMPLATE_CATEGORY" val="diagram"/>
  <p:tag name="KSO_WM_TEMPLATE_INDEX" val="20200456"/>
  <p:tag name="KSO_WM_UNIT_LAYERLEVEL" val="1"/>
  <p:tag name="KSO_WM_TAG_VERSION" val="1.0"/>
  <p:tag name="KSO_WM_BEAUTIFY_FLAG" val="#wm#"/>
  <p:tag name="KSO_WM_UNIT_DEFAULT_FONT" val="0;0;0"/>
  <p:tag name="KSO_WM_UNIT_BLOCK" val="0"/>
  <p:tag name="KSO_WM_UNIT_PLACING_PICTURE" val="43635.6382044676"/>
</p:tagLst>
</file>

<file path=ppt/tags/tag451.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0456_1*a*1"/>
  <p:tag name="KSO_WM_TEMPLATE_CATEGORY" val="diagram"/>
  <p:tag name="KSO_WM_TEMPLATE_INDEX" val="20200456"/>
  <p:tag name="KSO_WM_UNIT_LAYERLEVEL" val="1"/>
  <p:tag name="KSO_WM_TAG_VERSION" val="1.0"/>
  <p:tag name="KSO_WM_BEAUTIFY_FLAG" val="#wm#"/>
  <p:tag name="KSO_WM_UNIT_DEFAULT_FONT" val="0;0;0"/>
  <p:tag name="KSO_WM_UNIT_BLOCK" val="0"/>
  <p:tag name="KSO_WM_UNIT_PLACING_PICTURE" val="43635.6382044676"/>
</p:tagLst>
</file>

<file path=ppt/tags/tag452.xml><?xml version="1.0" encoding="utf-8"?>
<p:tagLst xmlns:p="http://schemas.openxmlformats.org/presentationml/2006/main">
  <p:tag name="KSO_WM_BEAUTIFY_FLAG" val="#wm#"/>
  <p:tag name="KSO_WM_TEMPLATE_CATEGORY" val="diagram"/>
  <p:tag name="KSO_WM_TEMPLATE_INDEX" val="20200456"/>
  <p:tag name="KSO_WM_SLIDE_ID" val="diagram20200456_1"/>
  <p:tag name="KSO_WM_TEMPLATE_SUBCATEGORY" val="0"/>
  <p:tag name="KSO_WM_SLIDE_TYPE" val="text"/>
  <p:tag name="KSO_WM_SLIDE_SUBTYPE" val="picTxt"/>
  <p:tag name="KSO_WM_SLIDE_ITEM_CNT" val="0"/>
  <p:tag name="KSO_WM_SLIDE_INDEX" val="1"/>
  <p:tag name="KSO_WM_UNIT_SHOW_EDIT_AREA_INDICATION" val="1"/>
  <p:tag name="KSO_WM_SLIDE_SIZE" val="787*299"/>
  <p:tag name="KSO_WM_SLIDE_POSITION" val="86*131"/>
  <p:tag name="KSO_WM_TAG_VERSION" val="1.0"/>
  <p:tag name="KSO_WM_SLIDE_LAYOUT" val="a_d_f"/>
  <p:tag name="KSO_WM_SLIDE_LAYOUT_CNT" val="1_3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453.xml><?xml version="1.0" encoding="utf-8"?>
<p:tagLst xmlns:p="http://schemas.openxmlformats.org/presentationml/2006/main">
  <p:tag name="KSO_WM_UNIT_PRESET_TEXT" val="点击输入正文"/>
  <p:tag name="KSO_WM_UNIT_NOCLEAR" val="0"/>
  <p:tag name="KSO_WM_UNIT_SHOW_EDIT_AREA_INDICATION" val="1"/>
  <p:tag name="KSO_WM_UNIT_VALUE" val="210"/>
  <p:tag name="KSO_WM_UNIT_HIGHLIGHT" val="0"/>
  <p:tag name="KSO_WM_UNIT_COMPATIBLE" val="0"/>
  <p:tag name="KSO_WM_UNIT_DIAGRAM_ISNUMVISUAL" val="0"/>
  <p:tag name="KSO_WM_UNIT_DIAGRAM_ISREFERUNIT" val="0"/>
  <p:tag name="KSO_WM_UNIT_TYPE" val="f"/>
  <p:tag name="KSO_WM_UNIT_INDEX" val="1"/>
  <p:tag name="KSO_WM_UNIT_ID" val="diagram20200419_1*f*1"/>
  <p:tag name="KSO_WM_TEMPLATE_CATEGORY" val="diagram"/>
  <p:tag name="KSO_WM_TEMPLATE_INDEX" val="20200419"/>
  <p:tag name="KSO_WM_UNIT_LAYERLEVEL" val="1"/>
  <p:tag name="KSO_WM_TAG_VERSION" val="1.0"/>
  <p:tag name="KSO_WM_BEAUTIFY_FLAG" val="#wm#"/>
  <p:tag name="KSO_WM_UNIT_DEFAULT_FONT" val="14;20;2"/>
  <p:tag name="KSO_WM_UNIT_BLOCK" val="0"/>
</p:tagLst>
</file>

<file path=ppt/tags/tag454.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0419_1*a*1"/>
  <p:tag name="KSO_WM_TEMPLATE_CATEGORY" val="diagram"/>
  <p:tag name="KSO_WM_TEMPLATE_INDEX" val="20200419"/>
  <p:tag name="KSO_WM_UNIT_LAYERLEVEL" val="1"/>
  <p:tag name="KSO_WM_TAG_VERSION" val="1.0"/>
  <p:tag name="KSO_WM_BEAUTIFY_FLAG" val="#wm#"/>
  <p:tag name="KSO_WM_UNIT_DEFAULT_FONT" val="24;44;4"/>
  <p:tag name="KSO_WM_UNIT_BLOCK" val="1"/>
</p:tagLst>
</file>

<file path=ppt/tags/tag455.xml><?xml version="1.0" encoding="utf-8"?>
<p:tagLst xmlns:p="http://schemas.openxmlformats.org/presentationml/2006/main">
  <p:tag name="KSO_WM_BEAUTIFY_FLAG" val="#wm#"/>
  <p:tag name="KSO_WM_TEMPLATE_CATEGORY" val="diagram"/>
  <p:tag name="KSO_WM_TEMPLATE_INDEX" val="20200419"/>
  <p:tag name="KSO_WM_SLIDE_ID" val="diagram20200419_1"/>
  <p:tag name="KSO_WM_TEMPLATE_SUBCATEGORY" val="0"/>
  <p:tag name="KSO_WM_SLIDE_TYPE" val="text"/>
  <p:tag name="KSO_WM_SLIDE_SUBTYPE" val="picTxt"/>
  <p:tag name="KSO_WM_SLIDE_ITEM_CNT" val="0"/>
  <p:tag name="KSO_WM_SLIDE_INDEX" val="1"/>
  <p:tag name="KSO_WM_UNIT_SHOW_EDIT_AREA_INDICATION" val="1"/>
  <p:tag name="KSO_WM_SLIDE_SIZE" val="859*444"/>
  <p:tag name="KSO_WM_SLIDE_POSITION" val="52*47"/>
  <p:tag name="KSO_WM_TAG_VERSION" val="1.0"/>
  <p:tag name="KSO_WM_SLIDE_LAYOUT" val="a_d_f"/>
  <p:tag name="KSO_WM_SLIDE_LAYOUT_CNT" val="1_1_1"/>
  <p:tag name="KSO_WM_SLIDE_LAYOUT_INFO" val="{&quot;direction&quot;:1,&quot;horizontalAlign&quot;:-1,&quot;verticalAlign&quot;:-1,&quot;type&quot;:1,&quot;diagramDirection&quot;:0,&quot;canSetOverLayout&quot;:0,&quot;isOverLayout&quot;:0,&quot;normalSize&quot;:{&quot;size1&quot;:54.4},&quot;minSize&quot;:{&quot;size1&quot;:47.7},&quot;maxSize&quot;:{&quot;size1&quot;:61.2},&quot;backgroundInfo&quot;:[{&quot;type&quot;:&quot;general&quot;,&quot;left&quot;:0.0,&quot;top&quot;:0.0,&quot;right&quot;:0.0,&quot;bottom&quot;:0.0},{&quot;type&quot;:&quot;frame&quot;,&quot;left&quot;:0.0,&quot;top&quot;:0.0,&quot;right&quot;:0.0,&quot;bottom&quot;:0.0}],&quot;subLayout&quot;:[{&quot;direction&quot;:0,&quot;horizontalAlign&quot;:2,&quot;verticalAlign&quot;:1,&quot;type&quot;:0,&quot;diagramDirection&quot;:1,&quot;canSetOverLayout&quot;:0,&quot;isOverLayout&quot;:0,&quot;margin&quot;:{&quot;left&quot;:1.846,&quot;top&quot;:1.69,&quot;right&quot;:2.583,&quot;bottom&quot;:1.69}},{&quot;direction&quot;:0,&quot;horizontalAlign&quot;:0,&quot;verticalAlign&quot;:1,&quot;type&quot;:1,&quot;diagramDirection&quot;:0,&quot;canSetOverLayout&quot;:1,&quot;isOverLayout&quot;:0,&quot;margin&quot;:{&quot;left&quot;:0.026,&quot;top&quot;:1.69,&quot;right&quot;:1.707,&quot;bottom&quot;:1.69},&quot;marginOverLayout&quot;:{&quot;left&quot;:0.026,&quot;top&quot;:0.0,&quot;right&quot;:0.0,&quot;bottom&quot;:0.0}}]}"/>
  <p:tag name="KSO_WM_SLIDE_CAN_ADD_NAVIGATION" val="1"/>
  <p:tag name="KSO_WM_SLIDE_BACKGROUND" val="[&quot;general&quot;,&quot;frame&quot;]"/>
  <p:tag name="KSO_WM_SLIDE_RATIO" val="1.777778"/>
</p:tagLst>
</file>

<file path=ppt/tags/tag46.xml><?xml version="1.0" encoding="utf-8"?>
<p:tagLst xmlns:p="http://schemas.openxmlformats.org/presentationml/2006/main">
  <p:tag name="PA" val="v5.2.8"/>
</p:tagLst>
</file>

<file path=ppt/tags/tag47.xml><?xml version="1.0" encoding="utf-8"?>
<p:tagLst xmlns:p="http://schemas.openxmlformats.org/presentationml/2006/main">
  <p:tag name="PA" val="v5.2.8"/>
</p:tagLst>
</file>

<file path=ppt/tags/tag48.xml><?xml version="1.0" encoding="utf-8"?>
<p:tagLst xmlns:p="http://schemas.openxmlformats.org/presentationml/2006/main">
  <p:tag name="PA" val="v5.2.8"/>
</p:tagLst>
</file>

<file path=ppt/tags/tag49.xml><?xml version="1.0" encoding="utf-8"?>
<p:tagLst xmlns:p="http://schemas.openxmlformats.org/presentationml/2006/main">
  <p:tag name="PA" val="v5.2.8"/>
</p:tagLst>
</file>

<file path=ppt/tags/tag5.xml><?xml version="1.0" encoding="utf-8"?>
<p:tagLst xmlns:p="http://schemas.openxmlformats.org/presentationml/2006/main">
  <p:tag name="PA" val="v5.2.8"/>
</p:tagLst>
</file>

<file path=ppt/tags/tag50.xml><?xml version="1.0" encoding="utf-8"?>
<p:tagLst xmlns:p="http://schemas.openxmlformats.org/presentationml/2006/main">
  <p:tag name="PA" val="v5.2.8"/>
</p:tagLst>
</file>

<file path=ppt/tags/tag51.xml><?xml version="1.0" encoding="utf-8"?>
<p:tagLst xmlns:p="http://schemas.openxmlformats.org/presentationml/2006/main">
  <p:tag name="PA" val="v5.2.8"/>
</p:tagLst>
</file>

<file path=ppt/tags/tag52.xml><?xml version="1.0" encoding="utf-8"?>
<p:tagLst xmlns:p="http://schemas.openxmlformats.org/presentationml/2006/main">
  <p:tag name="PA" val="v5.2.8"/>
</p:tagLst>
</file>

<file path=ppt/tags/tag53.xml><?xml version="1.0" encoding="utf-8"?>
<p:tagLst xmlns:p="http://schemas.openxmlformats.org/presentationml/2006/main">
  <p:tag name="PA" val="v5.2.8"/>
</p:tagLst>
</file>

<file path=ppt/tags/tag54.xml><?xml version="1.0" encoding="utf-8"?>
<p:tagLst xmlns:p="http://schemas.openxmlformats.org/presentationml/2006/main">
  <p:tag name="PA" val="v5.2.8"/>
</p:tagLst>
</file>

<file path=ppt/tags/tag55.xml><?xml version="1.0" encoding="utf-8"?>
<p:tagLst xmlns:p="http://schemas.openxmlformats.org/presentationml/2006/main">
  <p:tag name="PA" val="v5.2.8"/>
</p:tagLst>
</file>

<file path=ppt/tags/tag56.xml><?xml version="1.0" encoding="utf-8"?>
<p:tagLst xmlns:p="http://schemas.openxmlformats.org/presentationml/2006/main">
  <p:tag name="PA" val="v5.2.8"/>
</p:tagLst>
</file>

<file path=ppt/tags/tag57.xml><?xml version="1.0" encoding="utf-8"?>
<p:tagLst xmlns:p="http://schemas.openxmlformats.org/presentationml/2006/main">
  <p:tag name="PA" val="v5.2.8"/>
</p:tagLst>
</file>

<file path=ppt/tags/tag58.xml><?xml version="1.0" encoding="utf-8"?>
<p:tagLst xmlns:p="http://schemas.openxmlformats.org/presentationml/2006/main">
  <p:tag name="PA" val="v5.2.8"/>
</p:tagLst>
</file>

<file path=ppt/tags/tag59.xml><?xml version="1.0" encoding="utf-8"?>
<p:tagLst xmlns:p="http://schemas.openxmlformats.org/presentationml/2006/main">
  <p:tag name="PA" val="v5.2.8"/>
</p:tagLst>
</file>

<file path=ppt/tags/tag6.xml><?xml version="1.0" encoding="utf-8"?>
<p:tagLst xmlns:p="http://schemas.openxmlformats.org/presentationml/2006/main">
  <p:tag name="PA" val="v5.2.8"/>
</p:tagLst>
</file>

<file path=ppt/tags/tag60.xml><?xml version="1.0" encoding="utf-8"?>
<p:tagLst xmlns:p="http://schemas.openxmlformats.org/presentationml/2006/main">
  <p:tag name="PA" val="v5.2.8"/>
</p:tagLst>
</file>

<file path=ppt/tags/tag61.xml><?xml version="1.0" encoding="utf-8"?>
<p:tagLst xmlns:p="http://schemas.openxmlformats.org/presentationml/2006/main">
  <p:tag name="PA" val="v5.2.8"/>
</p:tagLst>
</file>

<file path=ppt/tags/tag62.xml><?xml version="1.0" encoding="utf-8"?>
<p:tagLst xmlns:p="http://schemas.openxmlformats.org/presentationml/2006/main">
  <p:tag name="PA" val="v5.2.8"/>
</p:tagLst>
</file>

<file path=ppt/tags/tag63.xml><?xml version="1.0" encoding="utf-8"?>
<p:tagLst xmlns:p="http://schemas.openxmlformats.org/presentationml/2006/main">
  <p:tag name="PA" val="v5.2.8"/>
</p:tagLst>
</file>

<file path=ppt/tags/tag64.xml><?xml version="1.0" encoding="utf-8"?>
<p:tagLst xmlns:p="http://schemas.openxmlformats.org/presentationml/2006/main">
  <p:tag name="PA" val="v5.2.8"/>
</p:tagLst>
</file>

<file path=ppt/tags/tag65.xml><?xml version="1.0" encoding="utf-8"?>
<p:tagLst xmlns:p="http://schemas.openxmlformats.org/presentationml/2006/main">
  <p:tag name="PA" val="v5.2.8"/>
</p:tagLst>
</file>

<file path=ppt/tags/tag66.xml><?xml version="1.0" encoding="utf-8"?>
<p:tagLst xmlns:p="http://schemas.openxmlformats.org/presentationml/2006/main">
  <p:tag name="PA" val="v5.2.8"/>
</p:tagLst>
</file>

<file path=ppt/tags/tag67.xml><?xml version="1.0" encoding="utf-8"?>
<p:tagLst xmlns:p="http://schemas.openxmlformats.org/presentationml/2006/main">
  <p:tag name="PA" val="v5.2.8"/>
</p:tagLst>
</file>

<file path=ppt/tags/tag68.xml><?xml version="1.0" encoding="utf-8"?>
<p:tagLst xmlns:p="http://schemas.openxmlformats.org/presentationml/2006/main">
  <p:tag name="PA" val="v5.2.8"/>
</p:tagLst>
</file>

<file path=ppt/tags/tag69.xml><?xml version="1.0" encoding="utf-8"?>
<p:tagLst xmlns:p="http://schemas.openxmlformats.org/presentationml/2006/main">
  <p:tag name="PA" val="v5.2.8"/>
</p:tagLst>
</file>

<file path=ppt/tags/tag7.xml><?xml version="1.0" encoding="utf-8"?>
<p:tagLst xmlns:p="http://schemas.openxmlformats.org/presentationml/2006/main">
  <p:tag name="PA" val="v5.2.8"/>
</p:tagLst>
</file>

<file path=ppt/tags/tag70.xml><?xml version="1.0" encoding="utf-8"?>
<p:tagLst xmlns:p="http://schemas.openxmlformats.org/presentationml/2006/main">
  <p:tag name="PA" val="v5.2.8"/>
</p:tagLst>
</file>

<file path=ppt/tags/tag71.xml><?xml version="1.0" encoding="utf-8"?>
<p:tagLst xmlns:p="http://schemas.openxmlformats.org/presentationml/2006/main">
  <p:tag name="PA" val="v5.2.8"/>
</p:tagLst>
</file>

<file path=ppt/tags/tag72.xml><?xml version="1.0" encoding="utf-8"?>
<p:tagLst xmlns:p="http://schemas.openxmlformats.org/presentationml/2006/main">
  <p:tag name="PA" val="v5.2.8"/>
</p:tagLst>
</file>

<file path=ppt/tags/tag73.xml><?xml version="1.0" encoding="utf-8"?>
<p:tagLst xmlns:p="http://schemas.openxmlformats.org/presentationml/2006/main">
  <p:tag name="PA" val="v5.2.8"/>
</p:tagLst>
</file>

<file path=ppt/tags/tag74.xml><?xml version="1.0" encoding="utf-8"?>
<p:tagLst xmlns:p="http://schemas.openxmlformats.org/presentationml/2006/main">
  <p:tag name="PA" val="v5.2.8"/>
</p:tagLst>
</file>

<file path=ppt/tags/tag75.xml><?xml version="1.0" encoding="utf-8"?>
<p:tagLst xmlns:p="http://schemas.openxmlformats.org/presentationml/2006/main">
  <p:tag name="PA" val="v5.2.8"/>
</p:tagLst>
</file>

<file path=ppt/tags/tag76.xml><?xml version="1.0" encoding="utf-8"?>
<p:tagLst xmlns:p="http://schemas.openxmlformats.org/presentationml/2006/main">
  <p:tag name="PA" val="v5.2.8"/>
</p:tagLst>
</file>

<file path=ppt/tags/tag77.xml><?xml version="1.0" encoding="utf-8"?>
<p:tagLst xmlns:p="http://schemas.openxmlformats.org/presentationml/2006/main">
  <p:tag name="PA" val="v5.2.8"/>
</p:tagLst>
</file>

<file path=ppt/tags/tag78.xml><?xml version="1.0" encoding="utf-8"?>
<p:tagLst xmlns:p="http://schemas.openxmlformats.org/presentationml/2006/main">
  <p:tag name="PA" val="v5.2.8"/>
</p:tagLst>
</file>

<file path=ppt/tags/tag79.xml><?xml version="1.0" encoding="utf-8"?>
<p:tagLst xmlns:p="http://schemas.openxmlformats.org/presentationml/2006/main">
  <p:tag name="PA" val="v5.2.8"/>
</p:tagLst>
</file>

<file path=ppt/tags/tag8.xml><?xml version="1.0" encoding="utf-8"?>
<p:tagLst xmlns:p="http://schemas.openxmlformats.org/presentationml/2006/main">
  <p:tag name="PA" val="v5.2.8"/>
</p:tagLst>
</file>

<file path=ppt/tags/tag80.xml><?xml version="1.0" encoding="utf-8"?>
<p:tagLst xmlns:p="http://schemas.openxmlformats.org/presentationml/2006/main">
  <p:tag name="PA" val="v5.2.8"/>
</p:tagLst>
</file>

<file path=ppt/tags/tag81.xml><?xml version="1.0" encoding="utf-8"?>
<p:tagLst xmlns:p="http://schemas.openxmlformats.org/presentationml/2006/main">
  <p:tag name="PA" val="v5.2.8"/>
</p:tagLst>
</file>

<file path=ppt/tags/tag82.xml><?xml version="1.0" encoding="utf-8"?>
<p:tagLst xmlns:p="http://schemas.openxmlformats.org/presentationml/2006/main">
  <p:tag name="PA" val="v5.2.8"/>
</p:tagLst>
</file>

<file path=ppt/tags/tag83.xml><?xml version="1.0" encoding="utf-8"?>
<p:tagLst xmlns:p="http://schemas.openxmlformats.org/presentationml/2006/main">
  <p:tag name="PA" val="v5.2.8"/>
</p:tagLst>
</file>

<file path=ppt/tags/tag84.xml><?xml version="1.0" encoding="utf-8"?>
<p:tagLst xmlns:p="http://schemas.openxmlformats.org/presentationml/2006/main">
  <p:tag name="PA" val="v5.2.8"/>
</p:tagLst>
</file>

<file path=ppt/tags/tag85.xml><?xml version="1.0" encoding="utf-8"?>
<p:tagLst xmlns:p="http://schemas.openxmlformats.org/presentationml/2006/main">
  <p:tag name="PA" val="v5.2.8"/>
</p:tagLst>
</file>

<file path=ppt/tags/tag86.xml><?xml version="1.0" encoding="utf-8"?>
<p:tagLst xmlns:p="http://schemas.openxmlformats.org/presentationml/2006/main">
  <p:tag name="PA" val="v5.2.8"/>
</p:tagLst>
</file>

<file path=ppt/tags/tag87.xml><?xml version="1.0" encoding="utf-8"?>
<p:tagLst xmlns:p="http://schemas.openxmlformats.org/presentationml/2006/main">
  <p:tag name="PA" val="v5.2.8"/>
</p:tagLst>
</file>

<file path=ppt/tags/tag88.xml><?xml version="1.0" encoding="utf-8"?>
<p:tagLst xmlns:p="http://schemas.openxmlformats.org/presentationml/2006/main">
  <p:tag name="PA" val="v5.2.8"/>
</p:tagLst>
</file>

<file path=ppt/tags/tag89.xml><?xml version="1.0" encoding="utf-8"?>
<p:tagLst xmlns:p="http://schemas.openxmlformats.org/presentationml/2006/main">
  <p:tag name="PA" val="v5.2.8"/>
</p:tagLst>
</file>

<file path=ppt/tags/tag9.xml><?xml version="1.0" encoding="utf-8"?>
<p:tagLst xmlns:p="http://schemas.openxmlformats.org/presentationml/2006/main">
  <p:tag name="PA" val="v5.2.8"/>
</p:tagLst>
</file>

<file path=ppt/tags/tag90.xml><?xml version="1.0" encoding="utf-8"?>
<p:tagLst xmlns:p="http://schemas.openxmlformats.org/presentationml/2006/main">
  <p:tag name="PA" val="v5.2.8"/>
</p:tagLst>
</file>

<file path=ppt/tags/tag91.xml><?xml version="1.0" encoding="utf-8"?>
<p:tagLst xmlns:p="http://schemas.openxmlformats.org/presentationml/2006/main">
  <p:tag name="PA" val="v5.2.8"/>
</p:tagLst>
</file>

<file path=ppt/tags/tag92.xml><?xml version="1.0" encoding="utf-8"?>
<p:tagLst xmlns:p="http://schemas.openxmlformats.org/presentationml/2006/main">
  <p:tag name="PA" val="v5.2.8"/>
</p:tagLst>
</file>

<file path=ppt/tags/tag93.xml><?xml version="1.0" encoding="utf-8"?>
<p:tagLst xmlns:p="http://schemas.openxmlformats.org/presentationml/2006/main">
  <p:tag name="PA" val="v5.2.8"/>
</p:tagLst>
</file>

<file path=ppt/tags/tag94.xml><?xml version="1.0" encoding="utf-8"?>
<p:tagLst xmlns:p="http://schemas.openxmlformats.org/presentationml/2006/main">
  <p:tag name="PA" val="v5.2.8"/>
</p:tagLst>
</file>

<file path=ppt/tags/tag95.xml><?xml version="1.0" encoding="utf-8"?>
<p:tagLst xmlns:p="http://schemas.openxmlformats.org/presentationml/2006/main">
  <p:tag name="PA" val="v5.2.8"/>
</p:tagLst>
</file>

<file path=ppt/tags/tag96.xml><?xml version="1.0" encoding="utf-8"?>
<p:tagLst xmlns:p="http://schemas.openxmlformats.org/presentationml/2006/main">
  <p:tag name="PA" val="v5.2.8"/>
</p:tagLst>
</file>

<file path=ppt/tags/tag97.xml><?xml version="1.0" encoding="utf-8"?>
<p:tagLst xmlns:p="http://schemas.openxmlformats.org/presentationml/2006/main">
  <p:tag name="PA" val="v5.2.8"/>
</p:tagLst>
</file>

<file path=ppt/tags/tag98.xml><?xml version="1.0" encoding="utf-8"?>
<p:tagLst xmlns:p="http://schemas.openxmlformats.org/presentationml/2006/main">
  <p:tag name="PA" val="v5.2.8"/>
</p:tagLst>
</file>

<file path=ppt/tags/tag99.xml><?xml version="1.0" encoding="utf-8"?>
<p:tagLst xmlns:p="http://schemas.openxmlformats.org/presentationml/2006/main">
  <p:tag name="PA" val="v5.2.8"/>
</p:tagLst>
</file>

<file path=ppt/theme/theme1.xml><?xml version="1.0" encoding="utf-8"?>
<a:theme xmlns:a="http://schemas.openxmlformats.org/drawingml/2006/main" name="Office 主题">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2033</Words>
  <Application>WPS 演示</Application>
  <PresentationFormat>宽屏</PresentationFormat>
  <Paragraphs>85</Paragraphs>
  <Slides>18</Slides>
  <Notes>14</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18</vt:i4>
      </vt:variant>
    </vt:vector>
  </HeadingPairs>
  <TitlesOfParts>
    <vt:vector size="34" baseType="lpstr">
      <vt:lpstr>Arial</vt:lpstr>
      <vt:lpstr>宋体</vt:lpstr>
      <vt:lpstr>Wingdings</vt:lpstr>
      <vt:lpstr>微软雅黑</vt:lpstr>
      <vt:lpstr>Calibri Light</vt:lpstr>
      <vt:lpstr>方正宋刻本秀楷简体</vt:lpstr>
      <vt:lpstr>Aharoni</vt:lpstr>
      <vt:lpstr>Kozuka Mincho Pro B</vt:lpstr>
      <vt:lpstr>Malgun Gothic Semilight</vt:lpstr>
      <vt:lpstr>字魂59号-创粗黑</vt:lpstr>
      <vt:lpstr>黑体</vt:lpstr>
      <vt:lpstr>Segoe UI</vt:lpstr>
      <vt:lpstr>微软雅黑 Light</vt:lpstr>
      <vt:lpstr>Arial Unicode MS</vt:lpstr>
      <vt:lpstr>Office 主题</vt:lpstr>
      <vt:lpstr>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vivo X21A</dc:creator>
  <cp:lastModifiedBy>辰风</cp:lastModifiedBy>
  <cp:revision>11</cp:revision>
  <dcterms:created xsi:type="dcterms:W3CDTF">2018-02-28T10:03:00Z</dcterms:created>
  <dcterms:modified xsi:type="dcterms:W3CDTF">2019-10-27T16:57:47Z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y fmtid="{D5CDD505-2E9C-101B-9397-08002B2CF9AE}" pid="3" name="KSORubyTemplateID">
    <vt:lpwstr>2</vt:lpwstr>
  </property>
</Properties>
</file>